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0" r:id="rId2"/>
    <p:sldId id="312" r:id="rId3"/>
    <p:sldId id="334" r:id="rId4"/>
    <p:sldId id="266" r:id="rId5"/>
    <p:sldId id="268" r:id="rId6"/>
    <p:sldId id="335" r:id="rId7"/>
    <p:sldId id="336" r:id="rId8"/>
    <p:sldId id="337" r:id="rId9"/>
    <p:sldId id="302" r:id="rId10"/>
    <p:sldId id="309" r:id="rId11"/>
    <p:sldId id="313" r:id="rId12"/>
    <p:sldId id="316" r:id="rId13"/>
    <p:sldId id="317" r:id="rId14"/>
    <p:sldId id="320" r:id="rId15"/>
    <p:sldId id="321" r:id="rId16"/>
    <p:sldId id="322" r:id="rId17"/>
    <p:sldId id="326" r:id="rId18"/>
    <p:sldId id="332"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a:srgbClr val="7CA058"/>
    <a:srgbClr val="A7BC3C"/>
    <a:srgbClr val="FF790A"/>
    <a:srgbClr val="1C0E52"/>
    <a:srgbClr val="4AA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2319" autoAdjust="0"/>
    <p:restoredTop sz="94712" autoAdjust="0"/>
  </p:normalViewPr>
  <p:slideViewPr>
    <p:cSldViewPr>
      <p:cViewPr>
        <p:scale>
          <a:sx n="66" d="100"/>
          <a:sy n="66" d="100"/>
        </p:scale>
        <p:origin x="-252" y="-49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842" y="-91"/>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atin typeface="Arial" charset="0"/>
              </a:defRPr>
            </a:lvl1pPr>
          </a:lstStyle>
          <a:p>
            <a:pPr>
              <a:defRPr/>
            </a:pPr>
            <a:r>
              <a:rPr lang="en-US"/>
              <a:t>Total Leadership</a:t>
            </a:r>
          </a:p>
          <a:p>
            <a:pPr>
              <a:defRPr/>
            </a:pPr>
            <a:r>
              <a:rPr lang="en-US"/>
              <a:t>Prof. Stew Friedman</a:t>
            </a:r>
          </a:p>
        </p:txBody>
      </p:sp>
      <p:sp>
        <p:nvSpPr>
          <p:cNvPr id="614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atin typeface="Arial" charset="0"/>
              </a:defRPr>
            </a:lvl1pPr>
          </a:lstStyle>
          <a:p>
            <a:pPr>
              <a:defRPr/>
            </a:pPr>
            <a:r>
              <a:rPr lang="en-US" dirty="0" smtClean="0"/>
              <a:t>Begin / Be </a:t>
            </a:r>
            <a:r>
              <a:rPr lang="en-US" dirty="0"/>
              <a:t>Real</a:t>
            </a:r>
          </a:p>
        </p:txBody>
      </p:sp>
      <p:sp>
        <p:nvSpPr>
          <p:cNvPr id="614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atin typeface="Arial" charset="0"/>
              </a:defRPr>
            </a:lvl1pPr>
          </a:lstStyle>
          <a:p>
            <a:pPr>
              <a:defRPr/>
            </a:pPr>
            <a:fld id="{E97BA751-BCDC-4906-ABC6-77D49CD73C00}" type="slidenum">
              <a:rPr lang="en-US"/>
              <a:pPr>
                <a:defRPr/>
              </a:pPr>
              <a:t>‹#›</a:t>
            </a:fld>
            <a:endParaRPr lang="en-US"/>
          </a:p>
        </p:txBody>
      </p:sp>
    </p:spTree>
    <p:extLst>
      <p:ext uri="{BB962C8B-B14F-4D97-AF65-F5344CB8AC3E}">
        <p14:creationId xmlns:p14="http://schemas.microsoft.com/office/powerpoint/2010/main" xmlns="" val="366677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atin typeface="Arial" charset="0"/>
              </a:defRPr>
            </a:lvl1pPr>
          </a:lstStyle>
          <a:p>
            <a:pPr>
              <a:defRPr/>
            </a:pPr>
            <a:fld id="{C350DCDC-A4D4-4E27-A811-C29996D908E4}" type="slidenum">
              <a:rPr lang="en-US"/>
              <a:pPr>
                <a:defRPr/>
              </a:pPr>
              <a:t>‹#›</a:t>
            </a:fld>
            <a:endParaRPr lang="en-US"/>
          </a:p>
        </p:txBody>
      </p:sp>
    </p:spTree>
    <p:extLst>
      <p:ext uri="{BB962C8B-B14F-4D97-AF65-F5344CB8AC3E}">
        <p14:creationId xmlns:p14="http://schemas.microsoft.com/office/powerpoint/2010/main" xmlns="" val="234474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B30E93B4-EB68-4060-A86F-877561944C60}" type="slidenum">
              <a:rPr lang="en-US" smtClean="0"/>
              <a:pPr eaLnBrk="1" hangingPunct="1"/>
              <a:t>1</a:t>
            </a:fld>
            <a:endParaRPr lang="en-US" smtClean="0"/>
          </a:p>
        </p:txBody>
      </p:sp>
      <p:sp>
        <p:nvSpPr>
          <p:cNvPr id="37891" name="Rectangle 2"/>
          <p:cNvSpPr>
            <a:spLocks noGrp="1" noRot="1" noChangeAspect="1" noChangeArrowheads="1" noTextEdit="1"/>
          </p:cNvSpPr>
          <p:nvPr>
            <p:ph type="sldImg"/>
          </p:nvPr>
        </p:nvSpPr>
        <p:spPr>
          <a:xfrm>
            <a:off x="1190625" y="703263"/>
            <a:ext cx="4629150" cy="3471862"/>
          </a:xfrm>
          <a:ln/>
        </p:spPr>
      </p:sp>
      <p:sp>
        <p:nvSpPr>
          <p:cNvPr id="37892" name="Rectangle 3"/>
          <p:cNvSpPr>
            <a:spLocks noGrp="1" noChangeArrowheads="1"/>
          </p:cNvSpPr>
          <p:nvPr>
            <p:ph type="body" idx="1"/>
          </p:nvPr>
        </p:nvSpPr>
        <p:spPr>
          <a:xfrm>
            <a:off x="899019" y="4415790"/>
            <a:ext cx="5139338"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2929" indent="-232929" eaLnBrk="1" hangingPunct="1"/>
            <a:endParaRPr lang="en-US" smtClean="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5" charset="-128"/>
              </a:defRPr>
            </a:lvl1pPr>
            <a:lvl2pPr marL="742841" indent="-285708" eaLnBrk="0" hangingPunct="0">
              <a:defRPr>
                <a:solidFill>
                  <a:schemeClr val="tx1"/>
                </a:solidFill>
                <a:latin typeface="Arial" charset="0"/>
                <a:ea typeface="ＭＳ Ｐゴシック" pitchFamily="-65" charset="-128"/>
              </a:defRPr>
            </a:lvl2pPr>
            <a:lvl3pPr marL="1142833" indent="-228567" eaLnBrk="0" hangingPunct="0">
              <a:defRPr>
                <a:solidFill>
                  <a:schemeClr val="tx1"/>
                </a:solidFill>
                <a:latin typeface="Arial" charset="0"/>
                <a:ea typeface="ＭＳ Ｐゴシック" pitchFamily="-65" charset="-128"/>
              </a:defRPr>
            </a:lvl3pPr>
            <a:lvl4pPr marL="1599965" indent="-228567" eaLnBrk="0" hangingPunct="0">
              <a:defRPr>
                <a:solidFill>
                  <a:schemeClr val="tx1"/>
                </a:solidFill>
                <a:latin typeface="Arial" charset="0"/>
                <a:ea typeface="ＭＳ Ｐゴシック" pitchFamily="-65" charset="-128"/>
              </a:defRPr>
            </a:lvl4pPr>
            <a:lvl5pPr marL="2057099" indent="-228567" eaLnBrk="0" hangingPunct="0">
              <a:defRPr>
                <a:solidFill>
                  <a:schemeClr val="tx1"/>
                </a:solidFill>
                <a:latin typeface="Arial" charset="0"/>
                <a:ea typeface="ＭＳ Ｐゴシック" pitchFamily="-65" charset="-128"/>
              </a:defRPr>
            </a:lvl5pPr>
            <a:lvl6pPr marL="2514232" indent="-228567" eaLnBrk="0" fontAlgn="base" hangingPunct="0">
              <a:spcBef>
                <a:spcPct val="0"/>
              </a:spcBef>
              <a:spcAft>
                <a:spcPct val="0"/>
              </a:spcAft>
              <a:defRPr>
                <a:solidFill>
                  <a:schemeClr val="tx1"/>
                </a:solidFill>
                <a:latin typeface="Arial" charset="0"/>
                <a:ea typeface="ＭＳ Ｐゴシック" pitchFamily="-65" charset="-128"/>
              </a:defRPr>
            </a:lvl6pPr>
            <a:lvl7pPr marL="2971364" indent="-228567" eaLnBrk="0" fontAlgn="base" hangingPunct="0">
              <a:spcBef>
                <a:spcPct val="0"/>
              </a:spcBef>
              <a:spcAft>
                <a:spcPct val="0"/>
              </a:spcAft>
              <a:defRPr>
                <a:solidFill>
                  <a:schemeClr val="tx1"/>
                </a:solidFill>
                <a:latin typeface="Arial" charset="0"/>
                <a:ea typeface="ＭＳ Ｐゴシック" pitchFamily="-65" charset="-128"/>
              </a:defRPr>
            </a:lvl7pPr>
            <a:lvl8pPr marL="3428498" indent="-228567" eaLnBrk="0" fontAlgn="base" hangingPunct="0">
              <a:spcBef>
                <a:spcPct val="0"/>
              </a:spcBef>
              <a:spcAft>
                <a:spcPct val="0"/>
              </a:spcAft>
              <a:defRPr>
                <a:solidFill>
                  <a:schemeClr val="tx1"/>
                </a:solidFill>
                <a:latin typeface="Arial" charset="0"/>
                <a:ea typeface="ＭＳ Ｐゴシック" pitchFamily="-65" charset="-128"/>
              </a:defRPr>
            </a:lvl8pPr>
            <a:lvl9pPr marL="3885630" indent="-228567"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fld id="{E3D42436-B70E-4356-A0D5-A8117DA4EBC9}" type="slidenum">
              <a:rPr lang="en-US"/>
              <a:pPr eaLnBrk="1" hangingPunct="1"/>
              <a:t>10</a:t>
            </a:fld>
            <a:endParaRPr lang="en-US"/>
          </a:p>
        </p:txBody>
      </p:sp>
      <p:sp>
        <p:nvSpPr>
          <p:cNvPr id="46083" name="Rectangle 2"/>
          <p:cNvSpPr>
            <a:spLocks noGrp="1" noRot="1" noChangeAspect="1" noChangeArrowheads="1" noTextEdit="1"/>
          </p:cNvSpPr>
          <p:nvPr>
            <p:ph type="sldImg"/>
          </p:nvPr>
        </p:nvSpPr>
        <p:spPr>
          <a:xfrm>
            <a:off x="642938" y="465138"/>
            <a:ext cx="5905500" cy="4430712"/>
          </a:xfrm>
          <a:ln/>
        </p:spPr>
      </p:sp>
      <p:sp>
        <p:nvSpPr>
          <p:cNvPr id="46084" name="Rectangle 3"/>
          <p:cNvSpPr>
            <a:spLocks noGrp="1" noChangeArrowheads="1"/>
          </p:cNvSpPr>
          <p:nvPr>
            <p:ph type="body" idx="1"/>
          </p:nvPr>
        </p:nvSpPr>
        <p:spPr>
          <a:xfrm>
            <a:off x="935039" y="5035550"/>
            <a:ext cx="5140325" cy="38227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34" tIns="46566" rIns="93134" bIns="4656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6955" indent="-291136" eaLnBrk="0" hangingPunct="0">
              <a:defRPr>
                <a:solidFill>
                  <a:schemeClr val="tx1"/>
                </a:solidFill>
                <a:latin typeface="Arial" pitchFamily="34" charset="0"/>
              </a:defRPr>
            </a:lvl2pPr>
            <a:lvl3pPr marL="1164546" indent="-232909" eaLnBrk="0" hangingPunct="0">
              <a:defRPr>
                <a:solidFill>
                  <a:schemeClr val="tx1"/>
                </a:solidFill>
                <a:latin typeface="Arial" pitchFamily="34" charset="0"/>
              </a:defRPr>
            </a:lvl3pPr>
            <a:lvl4pPr marL="1630366" indent="-232909" eaLnBrk="0" hangingPunct="0">
              <a:defRPr>
                <a:solidFill>
                  <a:schemeClr val="tx1"/>
                </a:solidFill>
                <a:latin typeface="Arial" pitchFamily="34" charset="0"/>
              </a:defRPr>
            </a:lvl4pPr>
            <a:lvl5pPr marL="2096184" indent="-232909" eaLnBrk="0" hangingPunct="0">
              <a:defRPr>
                <a:solidFill>
                  <a:schemeClr val="tx1"/>
                </a:solidFill>
                <a:latin typeface="Arial" pitchFamily="34" charset="0"/>
              </a:defRPr>
            </a:lvl5pPr>
            <a:lvl6pPr marL="2562002" indent="-232909" eaLnBrk="0" fontAlgn="base" hangingPunct="0">
              <a:spcBef>
                <a:spcPct val="0"/>
              </a:spcBef>
              <a:spcAft>
                <a:spcPct val="0"/>
              </a:spcAft>
              <a:defRPr>
                <a:solidFill>
                  <a:schemeClr val="tx1"/>
                </a:solidFill>
                <a:latin typeface="Arial" pitchFamily="34" charset="0"/>
              </a:defRPr>
            </a:lvl6pPr>
            <a:lvl7pPr marL="3027820" indent="-232909" eaLnBrk="0" fontAlgn="base" hangingPunct="0">
              <a:spcBef>
                <a:spcPct val="0"/>
              </a:spcBef>
              <a:spcAft>
                <a:spcPct val="0"/>
              </a:spcAft>
              <a:defRPr>
                <a:solidFill>
                  <a:schemeClr val="tx1"/>
                </a:solidFill>
                <a:latin typeface="Arial" pitchFamily="34" charset="0"/>
              </a:defRPr>
            </a:lvl7pPr>
            <a:lvl8pPr marL="3493639" indent="-232909" eaLnBrk="0" fontAlgn="base" hangingPunct="0">
              <a:spcBef>
                <a:spcPct val="0"/>
              </a:spcBef>
              <a:spcAft>
                <a:spcPct val="0"/>
              </a:spcAft>
              <a:defRPr>
                <a:solidFill>
                  <a:schemeClr val="tx1"/>
                </a:solidFill>
                <a:latin typeface="Arial" pitchFamily="34" charset="0"/>
              </a:defRPr>
            </a:lvl8pPr>
            <a:lvl9pPr marL="3959457" indent="-232909" eaLnBrk="0" fontAlgn="base" hangingPunct="0">
              <a:spcBef>
                <a:spcPct val="0"/>
              </a:spcBef>
              <a:spcAft>
                <a:spcPct val="0"/>
              </a:spcAft>
              <a:defRPr>
                <a:solidFill>
                  <a:schemeClr val="tx1"/>
                </a:solidFill>
                <a:latin typeface="Arial" pitchFamily="34" charset="0"/>
              </a:defRPr>
            </a:lvl9pPr>
          </a:lstStyle>
          <a:p>
            <a:pPr eaLnBrk="1" hangingPunct="1"/>
            <a:fld id="{964904FA-612C-4E02-8149-8A0E09260361}" type="slidenum">
              <a:rPr lang="en-US" smtClean="0"/>
              <a:pPr eaLnBrk="1" hangingPunct="1"/>
              <a:t>11</a:t>
            </a:fld>
            <a:endParaRPr lang="en-US" smtClean="0"/>
          </a:p>
        </p:txBody>
      </p:sp>
      <p:sp>
        <p:nvSpPr>
          <p:cNvPr id="50179" name="Rectangle 2"/>
          <p:cNvSpPr>
            <a:spLocks noGrp="1" noRot="1" noChangeAspect="1" noChangeArrowheads="1" noTextEdit="1"/>
          </p:cNvSpPr>
          <p:nvPr>
            <p:ph type="sldImg"/>
          </p:nvPr>
        </p:nvSpPr>
        <p:spPr>
          <a:xfrm>
            <a:off x="838200" y="214313"/>
            <a:ext cx="5283200" cy="3962400"/>
          </a:xfrm>
          <a:ln/>
        </p:spPr>
      </p:sp>
      <p:sp>
        <p:nvSpPr>
          <p:cNvPr id="50180" name="Rectangle 3"/>
          <p:cNvSpPr>
            <a:spLocks noGrp="1" noChangeArrowheads="1"/>
          </p:cNvSpPr>
          <p:nvPr>
            <p:ph type="body" idx="1"/>
          </p:nvPr>
        </p:nvSpPr>
        <p:spPr>
          <a:xfrm>
            <a:off x="611789" y="4419018"/>
            <a:ext cx="5736519" cy="45852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400">
              <a:latin typeface="Arial" pitchFamily="34" charset="0"/>
            </a:endParaRPr>
          </a:p>
          <a:p>
            <a:pPr eaLnBrk="1" hangingPunct="1"/>
            <a:endParaRPr lang="en-US" sz="14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6955" indent="-291136" eaLnBrk="0" hangingPunct="0">
              <a:defRPr>
                <a:solidFill>
                  <a:schemeClr val="tx1"/>
                </a:solidFill>
                <a:latin typeface="Arial" pitchFamily="34" charset="0"/>
              </a:defRPr>
            </a:lvl2pPr>
            <a:lvl3pPr marL="1164546" indent="-232909" eaLnBrk="0" hangingPunct="0">
              <a:defRPr>
                <a:solidFill>
                  <a:schemeClr val="tx1"/>
                </a:solidFill>
                <a:latin typeface="Arial" pitchFamily="34" charset="0"/>
              </a:defRPr>
            </a:lvl3pPr>
            <a:lvl4pPr marL="1630366" indent="-232909" eaLnBrk="0" hangingPunct="0">
              <a:defRPr>
                <a:solidFill>
                  <a:schemeClr val="tx1"/>
                </a:solidFill>
                <a:latin typeface="Arial" pitchFamily="34" charset="0"/>
              </a:defRPr>
            </a:lvl4pPr>
            <a:lvl5pPr marL="2096184" indent="-232909" eaLnBrk="0" hangingPunct="0">
              <a:defRPr>
                <a:solidFill>
                  <a:schemeClr val="tx1"/>
                </a:solidFill>
                <a:latin typeface="Arial" pitchFamily="34" charset="0"/>
              </a:defRPr>
            </a:lvl5pPr>
            <a:lvl6pPr marL="2562002" indent="-232909" eaLnBrk="0" fontAlgn="base" hangingPunct="0">
              <a:spcBef>
                <a:spcPct val="0"/>
              </a:spcBef>
              <a:spcAft>
                <a:spcPct val="0"/>
              </a:spcAft>
              <a:defRPr>
                <a:solidFill>
                  <a:schemeClr val="tx1"/>
                </a:solidFill>
                <a:latin typeface="Arial" pitchFamily="34" charset="0"/>
              </a:defRPr>
            </a:lvl6pPr>
            <a:lvl7pPr marL="3027820" indent="-232909" eaLnBrk="0" fontAlgn="base" hangingPunct="0">
              <a:spcBef>
                <a:spcPct val="0"/>
              </a:spcBef>
              <a:spcAft>
                <a:spcPct val="0"/>
              </a:spcAft>
              <a:defRPr>
                <a:solidFill>
                  <a:schemeClr val="tx1"/>
                </a:solidFill>
                <a:latin typeface="Arial" pitchFamily="34" charset="0"/>
              </a:defRPr>
            </a:lvl7pPr>
            <a:lvl8pPr marL="3493639" indent="-232909" eaLnBrk="0" fontAlgn="base" hangingPunct="0">
              <a:spcBef>
                <a:spcPct val="0"/>
              </a:spcBef>
              <a:spcAft>
                <a:spcPct val="0"/>
              </a:spcAft>
              <a:defRPr>
                <a:solidFill>
                  <a:schemeClr val="tx1"/>
                </a:solidFill>
                <a:latin typeface="Arial" pitchFamily="34" charset="0"/>
              </a:defRPr>
            </a:lvl8pPr>
            <a:lvl9pPr marL="3959457" indent="-232909" eaLnBrk="0" fontAlgn="base" hangingPunct="0">
              <a:spcBef>
                <a:spcPct val="0"/>
              </a:spcBef>
              <a:spcAft>
                <a:spcPct val="0"/>
              </a:spcAft>
              <a:defRPr>
                <a:solidFill>
                  <a:schemeClr val="tx1"/>
                </a:solidFill>
                <a:latin typeface="Arial" pitchFamily="34" charset="0"/>
              </a:defRPr>
            </a:lvl9pPr>
          </a:lstStyle>
          <a:p>
            <a:pPr eaLnBrk="1" hangingPunct="1"/>
            <a:fld id="{964904FA-612C-4E02-8149-8A0E09260361}" type="slidenum">
              <a:rPr lang="en-US" smtClean="0"/>
              <a:pPr eaLnBrk="1" hangingPunct="1"/>
              <a:t>13</a:t>
            </a:fld>
            <a:endParaRPr lang="en-US" smtClean="0"/>
          </a:p>
        </p:txBody>
      </p:sp>
      <p:sp>
        <p:nvSpPr>
          <p:cNvPr id="50179" name="Rectangle 2"/>
          <p:cNvSpPr>
            <a:spLocks noGrp="1" noRot="1" noChangeAspect="1" noChangeArrowheads="1" noTextEdit="1"/>
          </p:cNvSpPr>
          <p:nvPr>
            <p:ph type="sldImg"/>
          </p:nvPr>
        </p:nvSpPr>
        <p:spPr>
          <a:xfrm>
            <a:off x="838200" y="214313"/>
            <a:ext cx="5283200" cy="3962400"/>
          </a:xfrm>
          <a:ln/>
        </p:spPr>
      </p:sp>
      <p:sp>
        <p:nvSpPr>
          <p:cNvPr id="50180" name="Rectangle 3"/>
          <p:cNvSpPr>
            <a:spLocks noGrp="1" noChangeArrowheads="1"/>
          </p:cNvSpPr>
          <p:nvPr>
            <p:ph type="body" idx="1"/>
          </p:nvPr>
        </p:nvSpPr>
        <p:spPr>
          <a:xfrm>
            <a:off x="611789" y="4419018"/>
            <a:ext cx="5736519" cy="45852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400">
              <a:latin typeface="Arial" pitchFamily="34" charset="0"/>
            </a:endParaRPr>
          </a:p>
          <a:p>
            <a:pPr eaLnBrk="1" hangingPunct="1"/>
            <a:endParaRPr lang="en-US" sz="14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A65B9B4F-186C-43D4-AEBE-D6A3E8A082C3}" type="slidenum">
              <a:rPr lang="en-US" smtClean="0"/>
              <a:pPr eaLnBrk="1" hangingPunct="1"/>
              <a:t>14</a:t>
            </a:fld>
            <a:endParaRPr lang="en-US" smtClean="0"/>
          </a:p>
        </p:txBody>
      </p:sp>
      <p:sp>
        <p:nvSpPr>
          <p:cNvPr id="60419" name="Rectangle 2"/>
          <p:cNvSpPr>
            <a:spLocks noGrp="1" noRot="1" noChangeAspect="1" noChangeArrowheads="1" noTextEdit="1"/>
          </p:cNvSpPr>
          <p:nvPr>
            <p:ph type="sldImg"/>
          </p:nvPr>
        </p:nvSpPr>
        <p:spPr>
          <a:xfrm>
            <a:off x="839788" y="215900"/>
            <a:ext cx="5280025" cy="3960813"/>
          </a:xfrm>
          <a:ln/>
        </p:spPr>
      </p:sp>
      <p:sp>
        <p:nvSpPr>
          <p:cNvPr id="60420" name="Rectangle 3"/>
          <p:cNvSpPr>
            <a:spLocks noGrp="1" noChangeArrowheads="1"/>
          </p:cNvSpPr>
          <p:nvPr>
            <p:ph type="body" idx="1"/>
          </p:nvPr>
        </p:nvSpPr>
        <p:spPr>
          <a:xfrm>
            <a:off x="611788" y="4419018"/>
            <a:ext cx="5736519" cy="45852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64F5E3E6-2CDC-4DA0-8325-D5799995EF7B}" type="slidenum">
              <a:rPr lang="en-US" smtClean="0"/>
              <a:pPr eaLnBrk="1" hangingPunct="1"/>
              <a:t>15</a:t>
            </a:fld>
            <a:endParaRPr lang="en-US" smtClean="0"/>
          </a:p>
        </p:txBody>
      </p:sp>
      <p:sp>
        <p:nvSpPr>
          <p:cNvPr id="61443" name="Rectangle 2"/>
          <p:cNvSpPr>
            <a:spLocks noGrp="1" noRot="1" noChangeAspect="1" noChangeArrowheads="1" noTextEdit="1"/>
          </p:cNvSpPr>
          <p:nvPr>
            <p:ph type="sldImg"/>
          </p:nvPr>
        </p:nvSpPr>
        <p:spPr>
          <a:xfrm>
            <a:off x="839788" y="215900"/>
            <a:ext cx="5280025" cy="3960813"/>
          </a:xfrm>
          <a:ln/>
        </p:spPr>
      </p:sp>
      <p:sp>
        <p:nvSpPr>
          <p:cNvPr id="61444" name="Rectangle 3"/>
          <p:cNvSpPr>
            <a:spLocks noGrp="1" noChangeArrowheads="1"/>
          </p:cNvSpPr>
          <p:nvPr>
            <p:ph type="body" idx="1"/>
          </p:nvPr>
        </p:nvSpPr>
        <p:spPr>
          <a:xfrm>
            <a:off x="611788" y="4419018"/>
            <a:ext cx="5736519" cy="45852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1F52B65A-3679-40CA-87B8-DB3B3DB46CB0}" type="slidenum">
              <a:rPr lang="en-US" smtClean="0"/>
              <a:pPr eaLnBrk="1" hangingPunct="1"/>
              <a:t>16</a:t>
            </a:fld>
            <a:endParaRPr lang="en-US" smtClean="0"/>
          </a:p>
        </p:txBody>
      </p:sp>
      <p:sp>
        <p:nvSpPr>
          <p:cNvPr id="62467" name="Rectangle 2"/>
          <p:cNvSpPr>
            <a:spLocks noGrp="1" noRot="1" noChangeAspect="1" noChangeArrowheads="1" noTextEdit="1"/>
          </p:cNvSpPr>
          <p:nvPr>
            <p:ph type="sldImg"/>
          </p:nvPr>
        </p:nvSpPr>
        <p:spPr>
          <a:xfrm>
            <a:off x="839788" y="215900"/>
            <a:ext cx="5280025" cy="3960813"/>
          </a:xfrm>
          <a:ln/>
        </p:spPr>
      </p:sp>
      <p:sp>
        <p:nvSpPr>
          <p:cNvPr id="62468" name="Rectangle 3"/>
          <p:cNvSpPr>
            <a:spLocks noGrp="1" noChangeArrowheads="1"/>
          </p:cNvSpPr>
          <p:nvPr>
            <p:ph type="body" idx="1"/>
          </p:nvPr>
        </p:nvSpPr>
        <p:spPr>
          <a:xfrm>
            <a:off x="611788" y="4419018"/>
            <a:ext cx="5736519" cy="45852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097D9FE-054B-4705-BEB6-22DA9F210E0A}" type="slidenum">
              <a:rPr lang="en-US" smtClean="0"/>
              <a:pPr eaLnBrk="1" hangingPunct="1"/>
              <a:t>18</a:t>
            </a:fld>
            <a:endParaRPr lang="en-US" smtClean="0"/>
          </a:p>
        </p:txBody>
      </p:sp>
      <p:sp>
        <p:nvSpPr>
          <p:cNvPr id="66563" name="Rectangle 2"/>
          <p:cNvSpPr>
            <a:spLocks noGrp="1" noRot="1" noChangeAspect="1" noChangeArrowheads="1" noTextEdit="1"/>
          </p:cNvSpPr>
          <p:nvPr>
            <p:ph type="sldImg"/>
          </p:nvPr>
        </p:nvSpPr>
        <p:spPr>
          <a:xfrm>
            <a:off x="1192213" y="703263"/>
            <a:ext cx="4627562" cy="3471862"/>
          </a:xfrm>
          <a:ln/>
        </p:spPr>
      </p:sp>
      <p:sp>
        <p:nvSpPr>
          <p:cNvPr id="6656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Webdings" pitchFamily="18" charset="2"/>
              <a:buNone/>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444FD532-E45A-4AD4-9D11-E8D0F96500D0}" type="slidenum">
              <a:rPr lang="en-US" smtClean="0"/>
              <a:pPr eaLnBrk="1" hangingPunct="1"/>
              <a:t>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2C3C50C-767A-4880-8D75-285883EB34C8}" type="slidenum">
              <a:rPr lang="en-US" smtClean="0"/>
              <a:pPr eaLnBrk="1" hangingPunct="1"/>
              <a:t>3</a:t>
            </a:fld>
            <a:endParaRPr lang="en-US" smtClean="0"/>
          </a:p>
        </p:txBody>
      </p:sp>
      <p:sp>
        <p:nvSpPr>
          <p:cNvPr id="34819" name="Rectangle 2"/>
          <p:cNvSpPr>
            <a:spLocks noGrp="1" noRot="1" noChangeAspect="1" noChangeArrowheads="1" noTextEdit="1"/>
          </p:cNvSpPr>
          <p:nvPr>
            <p:ph type="sldImg"/>
          </p:nvPr>
        </p:nvSpPr>
        <p:spPr>
          <a:xfrm>
            <a:off x="1658938" y="542925"/>
            <a:ext cx="3614737" cy="2711450"/>
          </a:xfrm>
          <a:ln/>
        </p:spPr>
      </p:sp>
      <p:sp>
        <p:nvSpPr>
          <p:cNvPr id="34820" name="Rectangle 3"/>
          <p:cNvSpPr>
            <a:spLocks noGrp="1" noChangeArrowheads="1"/>
          </p:cNvSpPr>
          <p:nvPr>
            <p:ph type="body" idx="1"/>
          </p:nvPr>
        </p:nvSpPr>
        <p:spPr>
          <a:xfrm>
            <a:off x="934720" y="3641090"/>
            <a:ext cx="514096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50DCDC-A4D4-4E27-A811-C29996D908E4}" type="slidenum">
              <a:rPr lang="en-US" smtClean="0"/>
              <a:pPr>
                <a:defRPr/>
              </a:pPr>
              <a:t>4</a:t>
            </a:fld>
            <a:endParaRPr lang="en-US"/>
          </a:p>
        </p:txBody>
      </p:sp>
    </p:spTree>
    <p:extLst>
      <p:ext uri="{BB962C8B-B14F-4D97-AF65-F5344CB8AC3E}">
        <p14:creationId xmlns:p14="http://schemas.microsoft.com/office/powerpoint/2010/main" xmlns="" val="195355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6955" indent="-291136" eaLnBrk="0" hangingPunct="0">
              <a:defRPr>
                <a:solidFill>
                  <a:schemeClr val="tx1"/>
                </a:solidFill>
                <a:latin typeface="Arial" pitchFamily="34" charset="0"/>
              </a:defRPr>
            </a:lvl2pPr>
            <a:lvl3pPr marL="1164546" indent="-232909" eaLnBrk="0" hangingPunct="0">
              <a:defRPr>
                <a:solidFill>
                  <a:schemeClr val="tx1"/>
                </a:solidFill>
                <a:latin typeface="Arial" pitchFamily="34" charset="0"/>
              </a:defRPr>
            </a:lvl3pPr>
            <a:lvl4pPr marL="1630366" indent="-232909" eaLnBrk="0" hangingPunct="0">
              <a:defRPr>
                <a:solidFill>
                  <a:schemeClr val="tx1"/>
                </a:solidFill>
                <a:latin typeface="Arial" pitchFamily="34" charset="0"/>
              </a:defRPr>
            </a:lvl4pPr>
            <a:lvl5pPr marL="2096184" indent="-232909" eaLnBrk="0" hangingPunct="0">
              <a:defRPr>
                <a:solidFill>
                  <a:schemeClr val="tx1"/>
                </a:solidFill>
                <a:latin typeface="Arial" pitchFamily="34" charset="0"/>
              </a:defRPr>
            </a:lvl5pPr>
            <a:lvl6pPr marL="2562002" indent="-232909" eaLnBrk="0" fontAlgn="base" hangingPunct="0">
              <a:spcBef>
                <a:spcPct val="0"/>
              </a:spcBef>
              <a:spcAft>
                <a:spcPct val="0"/>
              </a:spcAft>
              <a:defRPr>
                <a:solidFill>
                  <a:schemeClr val="tx1"/>
                </a:solidFill>
                <a:latin typeface="Arial" pitchFamily="34" charset="0"/>
              </a:defRPr>
            </a:lvl6pPr>
            <a:lvl7pPr marL="3027820" indent="-232909" eaLnBrk="0" fontAlgn="base" hangingPunct="0">
              <a:spcBef>
                <a:spcPct val="0"/>
              </a:spcBef>
              <a:spcAft>
                <a:spcPct val="0"/>
              </a:spcAft>
              <a:defRPr>
                <a:solidFill>
                  <a:schemeClr val="tx1"/>
                </a:solidFill>
                <a:latin typeface="Arial" pitchFamily="34" charset="0"/>
              </a:defRPr>
            </a:lvl7pPr>
            <a:lvl8pPr marL="3493639" indent="-232909" eaLnBrk="0" fontAlgn="base" hangingPunct="0">
              <a:spcBef>
                <a:spcPct val="0"/>
              </a:spcBef>
              <a:spcAft>
                <a:spcPct val="0"/>
              </a:spcAft>
              <a:defRPr>
                <a:solidFill>
                  <a:schemeClr val="tx1"/>
                </a:solidFill>
                <a:latin typeface="Arial" pitchFamily="34" charset="0"/>
              </a:defRPr>
            </a:lvl8pPr>
            <a:lvl9pPr marL="3959457" indent="-232909" eaLnBrk="0" fontAlgn="base" hangingPunct="0">
              <a:spcBef>
                <a:spcPct val="0"/>
              </a:spcBef>
              <a:spcAft>
                <a:spcPct val="0"/>
              </a:spcAft>
              <a:defRPr>
                <a:solidFill>
                  <a:schemeClr val="tx1"/>
                </a:solidFill>
                <a:latin typeface="Arial" pitchFamily="34" charset="0"/>
              </a:defRPr>
            </a:lvl9pPr>
          </a:lstStyle>
          <a:p>
            <a:pPr eaLnBrk="1" hangingPunct="1"/>
            <a:fld id="{CEAA498D-6BC4-42FA-83E0-D6E8E108C0A5}" type="slidenum">
              <a:rPr lang="en-US" smtClean="0"/>
              <a:pPr eaLnBrk="1" hangingPunct="1"/>
              <a:t>5</a:t>
            </a:fld>
            <a:endParaRPr lang="en-US" smtClean="0"/>
          </a:p>
        </p:txBody>
      </p:sp>
      <p:sp>
        <p:nvSpPr>
          <p:cNvPr id="38915" name="Rectangle 2"/>
          <p:cNvSpPr>
            <a:spLocks noGrp="1" noRot="1" noChangeAspect="1" noChangeArrowheads="1" noTextEdit="1"/>
          </p:cNvSpPr>
          <p:nvPr>
            <p:ph type="sldImg"/>
          </p:nvPr>
        </p:nvSpPr>
        <p:spPr>
          <a:xfrm>
            <a:off x="1214438" y="774700"/>
            <a:ext cx="4854575" cy="3641725"/>
          </a:xfrm>
          <a:ln/>
        </p:spPr>
      </p:sp>
      <p:sp>
        <p:nvSpPr>
          <p:cNvPr id="38916" name="Rectangle 3"/>
          <p:cNvSpPr>
            <a:spLocks noGrp="1" noChangeArrowheads="1"/>
          </p:cNvSpPr>
          <p:nvPr>
            <p:ph type="body" idx="1"/>
          </p:nvPr>
        </p:nvSpPr>
        <p:spPr>
          <a:xfrm>
            <a:off x="934720" y="4958080"/>
            <a:ext cx="5140960" cy="34086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7CC6EB4-C2A2-420A-802D-6BA843D31057}" type="slidenum">
              <a:rPr lang="en-US" smtClean="0"/>
              <a:pPr eaLnBrk="1" hangingPunct="1"/>
              <a:t>6</a:t>
            </a:fld>
            <a:endParaRPr lang="en-US" smtClean="0"/>
          </a:p>
        </p:txBody>
      </p:sp>
      <p:sp>
        <p:nvSpPr>
          <p:cNvPr id="37891" name="Rectangle 2"/>
          <p:cNvSpPr>
            <a:spLocks noGrp="1" noRot="1" noChangeAspect="1" noChangeArrowheads="1" noTextEdit="1"/>
          </p:cNvSpPr>
          <p:nvPr>
            <p:ph type="sldImg"/>
          </p:nvPr>
        </p:nvSpPr>
        <p:spPr>
          <a:xfrm>
            <a:off x="1993900" y="674688"/>
            <a:ext cx="4059238" cy="3043237"/>
          </a:xfrm>
          <a:ln/>
        </p:spPr>
      </p:sp>
      <p:sp>
        <p:nvSpPr>
          <p:cNvPr id="37892" name="Rectangle 3"/>
          <p:cNvSpPr>
            <a:spLocks noGrp="1" noChangeArrowheads="1"/>
          </p:cNvSpPr>
          <p:nvPr>
            <p:ph type="body" idx="1"/>
          </p:nvPr>
        </p:nvSpPr>
        <p:spPr>
          <a:xfrm>
            <a:off x="1012613" y="4183380"/>
            <a:ext cx="5140960" cy="40106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6" tIns="46578" rIns="93156" bIns="46578"/>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95AF7D1-0B5B-4BEF-86B6-361E5B6BF38F}" type="slidenum">
              <a:rPr lang="en-US" smtClean="0"/>
              <a:pPr eaLnBrk="1" hangingPunct="1"/>
              <a:t>7</a:t>
            </a:fld>
            <a:endParaRPr lang="en-US" smtClean="0"/>
          </a:p>
        </p:txBody>
      </p:sp>
      <p:sp>
        <p:nvSpPr>
          <p:cNvPr id="38915" name="Rectangle 2"/>
          <p:cNvSpPr>
            <a:spLocks noGrp="1" noRot="1" noChangeAspect="1" noChangeArrowheads="1" noTextEdit="1"/>
          </p:cNvSpPr>
          <p:nvPr>
            <p:ph type="sldImg"/>
          </p:nvPr>
        </p:nvSpPr>
        <p:spPr>
          <a:xfrm>
            <a:off x="838200" y="214313"/>
            <a:ext cx="5283200" cy="3962400"/>
          </a:xfrm>
          <a:ln/>
        </p:spPr>
      </p:sp>
      <p:sp>
        <p:nvSpPr>
          <p:cNvPr id="38916" name="Rectangle 3"/>
          <p:cNvSpPr>
            <a:spLocks noGrp="1" noChangeArrowheads="1"/>
          </p:cNvSpPr>
          <p:nvPr>
            <p:ph type="body" idx="1"/>
          </p:nvPr>
        </p:nvSpPr>
        <p:spPr>
          <a:xfrm>
            <a:off x="611788" y="4419018"/>
            <a:ext cx="5736519" cy="45852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CE0C825-5928-4CA8-89FA-6728DD93C85A}" type="slidenum">
              <a:rPr lang="en-US" smtClean="0"/>
              <a:pPr eaLnBrk="1" hangingPunct="1"/>
              <a:t>8</a:t>
            </a:fld>
            <a:endParaRPr lang="en-US" smtClean="0"/>
          </a:p>
        </p:txBody>
      </p:sp>
      <p:sp>
        <p:nvSpPr>
          <p:cNvPr id="39939" name="Slide Image Placeholder 1"/>
          <p:cNvSpPr>
            <a:spLocks noGrp="1" noRot="1" noChangeAspect="1" noTextEdit="1"/>
          </p:cNvSpPr>
          <p:nvPr>
            <p:ph type="sldImg"/>
          </p:nvPr>
        </p:nvSpPr>
        <p:spPr>
          <a:xfrm>
            <a:off x="825995" y="214657"/>
            <a:ext cx="5312974" cy="3963882"/>
          </a:xfrm>
          <a:ln/>
        </p:spPr>
      </p:sp>
      <p:sp>
        <p:nvSpPr>
          <p:cNvPr id="39940" name="Notes Placeholder 2"/>
          <p:cNvSpPr>
            <a:spLocks noGrp="1"/>
          </p:cNvSpPr>
          <p:nvPr>
            <p:ph type="body" idx="1"/>
          </p:nvPr>
        </p:nvSpPr>
        <p:spPr>
          <a:xfrm>
            <a:off x="611788" y="4417405"/>
            <a:ext cx="5736519" cy="458525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04" tIns="45244" rIns="92104" bIns="45244"/>
          <a:lstStyle/>
          <a:p>
            <a:pPr marL="181178" indent="-181178"/>
            <a:endParaRPr lang="en-US" smtClean="0"/>
          </a:p>
        </p:txBody>
      </p:sp>
      <p:sp>
        <p:nvSpPr>
          <p:cNvPr id="39941" name="Slide Number Placeholder 3"/>
          <p:cNvSpPr txBox="1">
            <a:spLocks noGrp="1"/>
          </p:cNvSpPr>
          <p:nvPr/>
        </p:nvSpPr>
        <p:spPr bwMode="auto">
          <a:xfrm>
            <a:off x="6732906" y="9120480"/>
            <a:ext cx="233680" cy="137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b"/>
          <a:lstStyle>
            <a:lvl1pPr defTabSz="900113" eaLnBrk="0" hangingPunct="0">
              <a:defRPr>
                <a:solidFill>
                  <a:schemeClr val="tx1"/>
                </a:solidFill>
                <a:latin typeface="Arial" charset="0"/>
              </a:defRPr>
            </a:lvl1pPr>
            <a:lvl2pPr marL="742950" indent="-285750" defTabSz="900113" eaLnBrk="0" hangingPunct="0">
              <a:defRPr>
                <a:solidFill>
                  <a:schemeClr val="tx1"/>
                </a:solidFill>
                <a:latin typeface="Arial" charset="0"/>
              </a:defRPr>
            </a:lvl2pPr>
            <a:lvl3pPr marL="1143000" indent="-228600" defTabSz="900113" eaLnBrk="0" hangingPunct="0">
              <a:defRPr>
                <a:solidFill>
                  <a:schemeClr val="tx1"/>
                </a:solidFill>
                <a:latin typeface="Arial" charset="0"/>
              </a:defRPr>
            </a:lvl3pPr>
            <a:lvl4pPr marL="1600200" indent="-228600" defTabSz="900113" eaLnBrk="0" hangingPunct="0">
              <a:defRPr>
                <a:solidFill>
                  <a:schemeClr val="tx1"/>
                </a:solidFill>
                <a:latin typeface="Arial" charset="0"/>
              </a:defRPr>
            </a:lvl4pPr>
            <a:lvl5pPr marL="2057400" indent="-228600" defTabSz="900113" eaLnBrk="0" hangingPunct="0">
              <a:defRPr>
                <a:solidFill>
                  <a:schemeClr val="tx1"/>
                </a:solidFill>
                <a:latin typeface="Arial" charset="0"/>
              </a:defRPr>
            </a:lvl5pPr>
            <a:lvl6pPr marL="2514600" indent="-228600" defTabSz="900113" eaLnBrk="0" fontAlgn="base" hangingPunct="0">
              <a:spcBef>
                <a:spcPct val="0"/>
              </a:spcBef>
              <a:spcAft>
                <a:spcPct val="0"/>
              </a:spcAft>
              <a:defRPr>
                <a:solidFill>
                  <a:schemeClr val="tx1"/>
                </a:solidFill>
                <a:latin typeface="Arial" charset="0"/>
              </a:defRPr>
            </a:lvl6pPr>
            <a:lvl7pPr marL="2971800" indent="-228600" defTabSz="900113" eaLnBrk="0" fontAlgn="base" hangingPunct="0">
              <a:spcBef>
                <a:spcPct val="0"/>
              </a:spcBef>
              <a:spcAft>
                <a:spcPct val="0"/>
              </a:spcAft>
              <a:defRPr>
                <a:solidFill>
                  <a:schemeClr val="tx1"/>
                </a:solidFill>
                <a:latin typeface="Arial" charset="0"/>
              </a:defRPr>
            </a:lvl7pPr>
            <a:lvl8pPr marL="3429000" indent="-228600" defTabSz="900113" eaLnBrk="0" fontAlgn="base" hangingPunct="0">
              <a:spcBef>
                <a:spcPct val="0"/>
              </a:spcBef>
              <a:spcAft>
                <a:spcPct val="0"/>
              </a:spcAft>
              <a:defRPr>
                <a:solidFill>
                  <a:schemeClr val="tx1"/>
                </a:solidFill>
                <a:latin typeface="Arial" charset="0"/>
              </a:defRPr>
            </a:lvl8pPr>
            <a:lvl9pPr marL="3886200" indent="-228600" defTabSz="900113" eaLnBrk="0" fontAlgn="base" hangingPunct="0">
              <a:spcBef>
                <a:spcPct val="0"/>
              </a:spcBef>
              <a:spcAft>
                <a:spcPct val="0"/>
              </a:spcAft>
              <a:defRPr>
                <a:solidFill>
                  <a:schemeClr val="tx1"/>
                </a:solidFill>
                <a:latin typeface="Arial" charset="0"/>
              </a:defRPr>
            </a:lvl9pPr>
          </a:lstStyle>
          <a:p>
            <a:pPr algn="r"/>
            <a:fld id="{92B0E98A-FF2D-4D9B-862D-38E22439C4CD}" type="slidenum">
              <a:rPr lang="en-US" sz="800"/>
              <a:pPr algn="r"/>
              <a:t>8</a:t>
            </a:fld>
            <a:endParaRPr lang="en-US"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6955" indent="-291136" eaLnBrk="0" hangingPunct="0">
              <a:defRPr>
                <a:solidFill>
                  <a:schemeClr val="tx1"/>
                </a:solidFill>
                <a:latin typeface="Arial" pitchFamily="34" charset="0"/>
              </a:defRPr>
            </a:lvl2pPr>
            <a:lvl3pPr marL="1164546" indent="-232909" eaLnBrk="0" hangingPunct="0">
              <a:defRPr>
                <a:solidFill>
                  <a:schemeClr val="tx1"/>
                </a:solidFill>
                <a:latin typeface="Arial" pitchFamily="34" charset="0"/>
              </a:defRPr>
            </a:lvl3pPr>
            <a:lvl4pPr marL="1630366" indent="-232909" eaLnBrk="0" hangingPunct="0">
              <a:defRPr>
                <a:solidFill>
                  <a:schemeClr val="tx1"/>
                </a:solidFill>
                <a:latin typeface="Arial" pitchFamily="34" charset="0"/>
              </a:defRPr>
            </a:lvl4pPr>
            <a:lvl5pPr marL="2096184" indent="-232909" eaLnBrk="0" hangingPunct="0">
              <a:defRPr>
                <a:solidFill>
                  <a:schemeClr val="tx1"/>
                </a:solidFill>
                <a:latin typeface="Arial" pitchFamily="34" charset="0"/>
              </a:defRPr>
            </a:lvl5pPr>
            <a:lvl6pPr marL="2562002" indent="-232909" eaLnBrk="0" fontAlgn="base" hangingPunct="0">
              <a:spcBef>
                <a:spcPct val="0"/>
              </a:spcBef>
              <a:spcAft>
                <a:spcPct val="0"/>
              </a:spcAft>
              <a:defRPr>
                <a:solidFill>
                  <a:schemeClr val="tx1"/>
                </a:solidFill>
                <a:latin typeface="Arial" pitchFamily="34" charset="0"/>
              </a:defRPr>
            </a:lvl6pPr>
            <a:lvl7pPr marL="3027820" indent="-232909" eaLnBrk="0" fontAlgn="base" hangingPunct="0">
              <a:spcBef>
                <a:spcPct val="0"/>
              </a:spcBef>
              <a:spcAft>
                <a:spcPct val="0"/>
              </a:spcAft>
              <a:defRPr>
                <a:solidFill>
                  <a:schemeClr val="tx1"/>
                </a:solidFill>
                <a:latin typeface="Arial" pitchFamily="34" charset="0"/>
              </a:defRPr>
            </a:lvl7pPr>
            <a:lvl8pPr marL="3493639" indent="-232909" eaLnBrk="0" fontAlgn="base" hangingPunct="0">
              <a:spcBef>
                <a:spcPct val="0"/>
              </a:spcBef>
              <a:spcAft>
                <a:spcPct val="0"/>
              </a:spcAft>
              <a:defRPr>
                <a:solidFill>
                  <a:schemeClr val="tx1"/>
                </a:solidFill>
                <a:latin typeface="Arial" pitchFamily="34" charset="0"/>
              </a:defRPr>
            </a:lvl8pPr>
            <a:lvl9pPr marL="3959457" indent="-232909" eaLnBrk="0" fontAlgn="base" hangingPunct="0">
              <a:spcBef>
                <a:spcPct val="0"/>
              </a:spcBef>
              <a:spcAft>
                <a:spcPct val="0"/>
              </a:spcAft>
              <a:defRPr>
                <a:solidFill>
                  <a:schemeClr val="tx1"/>
                </a:solidFill>
                <a:latin typeface="Arial" pitchFamily="34" charset="0"/>
              </a:defRPr>
            </a:lvl9pPr>
          </a:lstStyle>
          <a:p>
            <a:pPr eaLnBrk="1" hangingPunct="1"/>
            <a:fld id="{964904FA-612C-4E02-8149-8A0E09260361}" type="slidenum">
              <a:rPr lang="en-US" smtClean="0"/>
              <a:pPr eaLnBrk="1" hangingPunct="1"/>
              <a:t>9</a:t>
            </a:fld>
            <a:endParaRPr lang="en-US" smtClean="0"/>
          </a:p>
        </p:txBody>
      </p:sp>
      <p:sp>
        <p:nvSpPr>
          <p:cNvPr id="50179" name="Rectangle 2"/>
          <p:cNvSpPr>
            <a:spLocks noGrp="1" noRot="1" noChangeAspect="1" noChangeArrowheads="1" noTextEdit="1"/>
          </p:cNvSpPr>
          <p:nvPr>
            <p:ph type="sldImg"/>
          </p:nvPr>
        </p:nvSpPr>
        <p:spPr>
          <a:xfrm>
            <a:off x="838200" y="214313"/>
            <a:ext cx="5283200" cy="3962400"/>
          </a:xfrm>
          <a:ln/>
        </p:spPr>
      </p:sp>
      <p:sp>
        <p:nvSpPr>
          <p:cNvPr id="50180" name="Rectangle 3"/>
          <p:cNvSpPr>
            <a:spLocks noGrp="1" noChangeArrowheads="1"/>
          </p:cNvSpPr>
          <p:nvPr>
            <p:ph type="body" idx="1"/>
          </p:nvPr>
        </p:nvSpPr>
        <p:spPr>
          <a:xfrm>
            <a:off x="611789" y="4419018"/>
            <a:ext cx="5736519" cy="45852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400">
              <a:latin typeface="Arial" pitchFamily="34" charset="0"/>
            </a:endParaRPr>
          </a:p>
          <a:p>
            <a:pPr eaLnBrk="1" hangingPunct="1"/>
            <a:endParaRPr lang="en-US" sz="14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5" name="Rectangle 6"/>
          <p:cNvSpPr>
            <a:spLocks noGrp="1" noChangeArrowheads="1"/>
          </p:cNvSpPr>
          <p:nvPr>
            <p:ph type="sldNum" sz="quarter" idx="11"/>
          </p:nvPr>
        </p:nvSpPr>
        <p:spPr>
          <a:ln/>
        </p:spPr>
        <p:txBody>
          <a:bodyPr/>
          <a:lstStyle>
            <a:lvl1pPr>
              <a:defRPr/>
            </a:lvl1pPr>
          </a:lstStyle>
          <a:p>
            <a:pPr>
              <a:defRPr/>
            </a:pPr>
            <a:fld id="{6DB17284-CB68-4913-BC87-18C7F360B9CA}" type="slidenum">
              <a:rPr lang="en-US"/>
              <a:pPr>
                <a:defRPr/>
              </a:pPr>
              <a:t>‹#›</a:t>
            </a:fld>
            <a:endParaRPr lang="en-US"/>
          </a:p>
        </p:txBody>
      </p:sp>
    </p:spTree>
    <p:extLst>
      <p:ext uri="{BB962C8B-B14F-4D97-AF65-F5344CB8AC3E}">
        <p14:creationId xmlns:p14="http://schemas.microsoft.com/office/powerpoint/2010/main" xmlns="" val="301740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5" name="Rectangle 6"/>
          <p:cNvSpPr>
            <a:spLocks noGrp="1" noChangeArrowheads="1"/>
          </p:cNvSpPr>
          <p:nvPr>
            <p:ph type="sldNum" sz="quarter" idx="11"/>
          </p:nvPr>
        </p:nvSpPr>
        <p:spPr>
          <a:ln/>
        </p:spPr>
        <p:txBody>
          <a:bodyPr/>
          <a:lstStyle>
            <a:lvl1pPr>
              <a:defRPr/>
            </a:lvl1pPr>
          </a:lstStyle>
          <a:p>
            <a:pPr>
              <a:defRPr/>
            </a:pPr>
            <a:fld id="{F83086F4-321D-4595-8F55-7407AB614B5E}" type="slidenum">
              <a:rPr lang="en-US"/>
              <a:pPr>
                <a:defRPr/>
              </a:pPr>
              <a:t>‹#›</a:t>
            </a:fld>
            <a:endParaRPr lang="en-US"/>
          </a:p>
        </p:txBody>
      </p:sp>
    </p:spTree>
    <p:extLst>
      <p:ext uri="{BB962C8B-B14F-4D97-AF65-F5344CB8AC3E}">
        <p14:creationId xmlns:p14="http://schemas.microsoft.com/office/powerpoint/2010/main" xmlns="" val="355081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5" name="Rectangle 6"/>
          <p:cNvSpPr>
            <a:spLocks noGrp="1" noChangeArrowheads="1"/>
          </p:cNvSpPr>
          <p:nvPr>
            <p:ph type="sldNum" sz="quarter" idx="11"/>
          </p:nvPr>
        </p:nvSpPr>
        <p:spPr>
          <a:ln/>
        </p:spPr>
        <p:txBody>
          <a:bodyPr/>
          <a:lstStyle>
            <a:lvl1pPr>
              <a:defRPr/>
            </a:lvl1pPr>
          </a:lstStyle>
          <a:p>
            <a:pPr>
              <a:defRPr/>
            </a:pPr>
            <a:fld id="{430D6DD5-0294-41D4-8A11-9BA68735646A}" type="slidenum">
              <a:rPr lang="en-US"/>
              <a:pPr>
                <a:defRPr/>
              </a:pPr>
              <a:t>‹#›</a:t>
            </a:fld>
            <a:endParaRPr lang="en-US"/>
          </a:p>
        </p:txBody>
      </p:sp>
    </p:spTree>
    <p:extLst>
      <p:ext uri="{BB962C8B-B14F-4D97-AF65-F5344CB8AC3E}">
        <p14:creationId xmlns:p14="http://schemas.microsoft.com/office/powerpoint/2010/main" xmlns="" val="179793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5" name="Rectangle 6"/>
          <p:cNvSpPr>
            <a:spLocks noGrp="1" noChangeArrowheads="1"/>
          </p:cNvSpPr>
          <p:nvPr>
            <p:ph type="sldNum" sz="quarter" idx="11"/>
          </p:nvPr>
        </p:nvSpPr>
        <p:spPr>
          <a:ln/>
        </p:spPr>
        <p:txBody>
          <a:bodyPr/>
          <a:lstStyle>
            <a:lvl1pPr>
              <a:defRPr/>
            </a:lvl1pPr>
          </a:lstStyle>
          <a:p>
            <a:pPr>
              <a:defRPr/>
            </a:pPr>
            <a:fld id="{E15AC0FB-8808-4FBA-BE66-93262C834D06}" type="slidenum">
              <a:rPr lang="en-US"/>
              <a:pPr>
                <a:defRPr/>
              </a:pPr>
              <a:t>‹#›</a:t>
            </a:fld>
            <a:endParaRPr lang="en-US"/>
          </a:p>
        </p:txBody>
      </p:sp>
    </p:spTree>
    <p:extLst>
      <p:ext uri="{BB962C8B-B14F-4D97-AF65-F5344CB8AC3E}">
        <p14:creationId xmlns:p14="http://schemas.microsoft.com/office/powerpoint/2010/main" xmlns="" val="150755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5" name="Rectangle 6"/>
          <p:cNvSpPr>
            <a:spLocks noGrp="1" noChangeArrowheads="1"/>
          </p:cNvSpPr>
          <p:nvPr>
            <p:ph type="sldNum" sz="quarter" idx="11"/>
          </p:nvPr>
        </p:nvSpPr>
        <p:spPr>
          <a:ln/>
        </p:spPr>
        <p:txBody>
          <a:bodyPr/>
          <a:lstStyle>
            <a:lvl1pPr>
              <a:defRPr/>
            </a:lvl1pPr>
          </a:lstStyle>
          <a:p>
            <a:pPr>
              <a:defRPr/>
            </a:pPr>
            <a:fld id="{91281826-CA18-4594-8859-BEB6CB79A5BF}" type="slidenum">
              <a:rPr lang="en-US"/>
              <a:pPr>
                <a:defRPr/>
              </a:pPr>
              <a:t>‹#›</a:t>
            </a:fld>
            <a:endParaRPr lang="en-US"/>
          </a:p>
        </p:txBody>
      </p:sp>
    </p:spTree>
    <p:extLst>
      <p:ext uri="{BB962C8B-B14F-4D97-AF65-F5344CB8AC3E}">
        <p14:creationId xmlns:p14="http://schemas.microsoft.com/office/powerpoint/2010/main" xmlns="" val="347617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5" name="Rectangle 6"/>
          <p:cNvSpPr>
            <a:spLocks noGrp="1" noChangeArrowheads="1"/>
          </p:cNvSpPr>
          <p:nvPr>
            <p:ph type="sldNum" sz="quarter" idx="11"/>
          </p:nvPr>
        </p:nvSpPr>
        <p:spPr>
          <a:ln/>
        </p:spPr>
        <p:txBody>
          <a:bodyPr/>
          <a:lstStyle>
            <a:lvl1pPr>
              <a:defRPr/>
            </a:lvl1pPr>
          </a:lstStyle>
          <a:p>
            <a:pPr>
              <a:defRPr/>
            </a:pPr>
            <a:fld id="{0F366B21-E245-4FFE-A521-964574413534}" type="slidenum">
              <a:rPr lang="en-US"/>
              <a:pPr>
                <a:defRPr/>
              </a:pPr>
              <a:t>‹#›</a:t>
            </a:fld>
            <a:endParaRPr lang="en-US"/>
          </a:p>
        </p:txBody>
      </p:sp>
    </p:spTree>
    <p:extLst>
      <p:ext uri="{BB962C8B-B14F-4D97-AF65-F5344CB8AC3E}">
        <p14:creationId xmlns:p14="http://schemas.microsoft.com/office/powerpoint/2010/main" xmlns="" val="27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6" name="Rectangle 6"/>
          <p:cNvSpPr>
            <a:spLocks noGrp="1" noChangeArrowheads="1"/>
          </p:cNvSpPr>
          <p:nvPr>
            <p:ph type="sldNum" sz="quarter" idx="11"/>
          </p:nvPr>
        </p:nvSpPr>
        <p:spPr>
          <a:ln/>
        </p:spPr>
        <p:txBody>
          <a:bodyPr/>
          <a:lstStyle>
            <a:lvl1pPr>
              <a:defRPr/>
            </a:lvl1pPr>
          </a:lstStyle>
          <a:p>
            <a:pPr>
              <a:defRPr/>
            </a:pPr>
            <a:fld id="{99602E04-0A5F-454F-93EF-28BB43F43570}" type="slidenum">
              <a:rPr lang="en-US"/>
              <a:pPr>
                <a:defRPr/>
              </a:pPr>
              <a:t>‹#›</a:t>
            </a:fld>
            <a:endParaRPr lang="en-US"/>
          </a:p>
        </p:txBody>
      </p:sp>
    </p:spTree>
    <p:extLst>
      <p:ext uri="{BB962C8B-B14F-4D97-AF65-F5344CB8AC3E}">
        <p14:creationId xmlns:p14="http://schemas.microsoft.com/office/powerpoint/2010/main" xmlns="" val="120250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8" name="Rectangle 6"/>
          <p:cNvSpPr>
            <a:spLocks noGrp="1" noChangeArrowheads="1"/>
          </p:cNvSpPr>
          <p:nvPr>
            <p:ph type="sldNum" sz="quarter" idx="11"/>
          </p:nvPr>
        </p:nvSpPr>
        <p:spPr>
          <a:ln/>
        </p:spPr>
        <p:txBody>
          <a:bodyPr/>
          <a:lstStyle>
            <a:lvl1pPr>
              <a:defRPr/>
            </a:lvl1pPr>
          </a:lstStyle>
          <a:p>
            <a:pPr>
              <a:defRPr/>
            </a:pPr>
            <a:fld id="{81F87F14-C9B4-472E-A7A9-0C6D12CA0D7F}" type="slidenum">
              <a:rPr lang="en-US"/>
              <a:pPr>
                <a:defRPr/>
              </a:pPr>
              <a:t>‹#›</a:t>
            </a:fld>
            <a:endParaRPr lang="en-US"/>
          </a:p>
        </p:txBody>
      </p:sp>
    </p:spTree>
    <p:extLst>
      <p:ext uri="{BB962C8B-B14F-4D97-AF65-F5344CB8AC3E}">
        <p14:creationId xmlns:p14="http://schemas.microsoft.com/office/powerpoint/2010/main" xmlns="" val="140209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4" name="Rectangle 6"/>
          <p:cNvSpPr>
            <a:spLocks noGrp="1" noChangeArrowheads="1"/>
          </p:cNvSpPr>
          <p:nvPr>
            <p:ph type="sldNum" sz="quarter" idx="11"/>
          </p:nvPr>
        </p:nvSpPr>
        <p:spPr>
          <a:ln/>
        </p:spPr>
        <p:txBody>
          <a:bodyPr/>
          <a:lstStyle>
            <a:lvl1pPr>
              <a:defRPr/>
            </a:lvl1pPr>
          </a:lstStyle>
          <a:p>
            <a:pPr>
              <a:defRPr/>
            </a:pPr>
            <a:fld id="{BB7CF12E-3248-406C-AE92-64D561957A8A}" type="slidenum">
              <a:rPr lang="en-US"/>
              <a:pPr>
                <a:defRPr/>
              </a:pPr>
              <a:t>‹#›</a:t>
            </a:fld>
            <a:endParaRPr lang="en-US"/>
          </a:p>
        </p:txBody>
      </p:sp>
    </p:spTree>
    <p:extLst>
      <p:ext uri="{BB962C8B-B14F-4D97-AF65-F5344CB8AC3E}">
        <p14:creationId xmlns:p14="http://schemas.microsoft.com/office/powerpoint/2010/main" xmlns="" val="153730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3" name="Rectangle 6"/>
          <p:cNvSpPr>
            <a:spLocks noGrp="1" noChangeArrowheads="1"/>
          </p:cNvSpPr>
          <p:nvPr>
            <p:ph type="sldNum" sz="quarter" idx="11"/>
          </p:nvPr>
        </p:nvSpPr>
        <p:spPr>
          <a:ln/>
        </p:spPr>
        <p:txBody>
          <a:bodyPr/>
          <a:lstStyle>
            <a:lvl1pPr>
              <a:defRPr/>
            </a:lvl1pPr>
          </a:lstStyle>
          <a:p>
            <a:pPr>
              <a:defRPr/>
            </a:pPr>
            <a:fld id="{72F60A39-5DB9-4CF7-BD04-DA6CFEBB9AC5}" type="slidenum">
              <a:rPr lang="en-US"/>
              <a:pPr>
                <a:defRPr/>
              </a:pPr>
              <a:t>‹#›</a:t>
            </a:fld>
            <a:endParaRPr lang="en-US"/>
          </a:p>
        </p:txBody>
      </p:sp>
    </p:spTree>
    <p:extLst>
      <p:ext uri="{BB962C8B-B14F-4D97-AF65-F5344CB8AC3E}">
        <p14:creationId xmlns:p14="http://schemas.microsoft.com/office/powerpoint/2010/main" xmlns="" val="231006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6" name="Rectangle 6"/>
          <p:cNvSpPr>
            <a:spLocks noGrp="1" noChangeArrowheads="1"/>
          </p:cNvSpPr>
          <p:nvPr>
            <p:ph type="sldNum" sz="quarter" idx="11"/>
          </p:nvPr>
        </p:nvSpPr>
        <p:spPr>
          <a:ln/>
        </p:spPr>
        <p:txBody>
          <a:bodyPr/>
          <a:lstStyle>
            <a:lvl1pPr>
              <a:defRPr/>
            </a:lvl1pPr>
          </a:lstStyle>
          <a:p>
            <a:pPr>
              <a:defRPr/>
            </a:pPr>
            <a:fld id="{17BE0B71-194A-4607-8350-2DEE247B859B}" type="slidenum">
              <a:rPr lang="en-US"/>
              <a:pPr>
                <a:defRPr/>
              </a:pPr>
              <a:t>‹#›</a:t>
            </a:fld>
            <a:endParaRPr lang="en-US"/>
          </a:p>
        </p:txBody>
      </p:sp>
    </p:spTree>
    <p:extLst>
      <p:ext uri="{BB962C8B-B14F-4D97-AF65-F5344CB8AC3E}">
        <p14:creationId xmlns:p14="http://schemas.microsoft.com/office/powerpoint/2010/main" xmlns="" val="344947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Total Leadership. All rights reserved.</a:t>
            </a:r>
          </a:p>
        </p:txBody>
      </p:sp>
      <p:sp>
        <p:nvSpPr>
          <p:cNvPr id="6" name="Rectangle 6"/>
          <p:cNvSpPr>
            <a:spLocks noGrp="1" noChangeArrowheads="1"/>
          </p:cNvSpPr>
          <p:nvPr>
            <p:ph type="sldNum" sz="quarter" idx="11"/>
          </p:nvPr>
        </p:nvSpPr>
        <p:spPr>
          <a:ln/>
        </p:spPr>
        <p:txBody>
          <a:bodyPr/>
          <a:lstStyle>
            <a:lvl1pPr>
              <a:defRPr/>
            </a:lvl1pPr>
          </a:lstStyle>
          <a:p>
            <a:pPr>
              <a:defRPr/>
            </a:pPr>
            <a:fld id="{8BA20369-1D65-4792-B4A4-9636CFCEE7F5}" type="slidenum">
              <a:rPr lang="en-US"/>
              <a:pPr>
                <a:defRPr/>
              </a:pPr>
              <a:t>‹#›</a:t>
            </a:fld>
            <a:endParaRPr lang="en-US"/>
          </a:p>
        </p:txBody>
      </p:sp>
    </p:spTree>
    <p:extLst>
      <p:ext uri="{BB962C8B-B14F-4D97-AF65-F5344CB8AC3E}">
        <p14:creationId xmlns:p14="http://schemas.microsoft.com/office/powerpoint/2010/main" xmlns="" val="361566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629400"/>
            <a:ext cx="1981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pPr>
              <a:defRPr/>
            </a:pPr>
            <a:r>
              <a:rPr lang="en-US"/>
              <a:t>© Total Leadership. All rights reserved.</a:t>
            </a:r>
          </a:p>
        </p:txBody>
      </p:sp>
      <p:sp>
        <p:nvSpPr>
          <p:cNvPr id="1030" name="Rectangle 6"/>
          <p:cNvSpPr>
            <a:spLocks noGrp="1" noChangeArrowheads="1"/>
          </p:cNvSpPr>
          <p:nvPr>
            <p:ph type="sldNum" sz="quarter" idx="4"/>
          </p:nvPr>
        </p:nvSpPr>
        <p:spPr bwMode="auto">
          <a:xfrm>
            <a:off x="8632825" y="6645275"/>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defRPr>
            </a:lvl1pPr>
          </a:lstStyle>
          <a:p>
            <a:pPr>
              <a:defRPr/>
            </a:pPr>
            <a:fld id="{A30E9C2C-1F7C-4FE9-953D-1782D2390E4B}" type="slidenum">
              <a:rPr lang="en-US"/>
              <a:pPr>
                <a:defRPr/>
              </a:pPr>
              <a:t>‹#›</a:t>
            </a:fld>
            <a:endParaRPr lang="en-US"/>
          </a:p>
        </p:txBody>
      </p:sp>
      <p:grpSp>
        <p:nvGrpSpPr>
          <p:cNvPr id="2" name="Group 13"/>
          <p:cNvGrpSpPr>
            <a:grpSpLocks/>
          </p:cNvGrpSpPr>
          <p:nvPr userDrawn="1"/>
        </p:nvGrpSpPr>
        <p:grpSpPr bwMode="auto">
          <a:xfrm>
            <a:off x="0" y="6356350"/>
            <a:ext cx="9144000" cy="257175"/>
            <a:chOff x="0" y="4004"/>
            <a:chExt cx="5760" cy="162"/>
          </a:xfrm>
        </p:grpSpPr>
        <p:sp>
          <p:nvSpPr>
            <p:cNvPr id="1032" name="Line 8"/>
            <p:cNvSpPr>
              <a:spLocks noChangeShapeType="1"/>
            </p:cNvSpPr>
            <p:nvPr userDrawn="1"/>
          </p:nvSpPr>
          <p:spPr bwMode="auto">
            <a:xfrm>
              <a:off x="0" y="4166"/>
              <a:ext cx="5760" cy="0"/>
            </a:xfrm>
            <a:prstGeom prst="line">
              <a:avLst/>
            </a:prstGeom>
            <a:noFill/>
            <a:ln w="88900">
              <a:solidFill>
                <a:srgbClr val="1C0E52"/>
              </a:solidFill>
              <a:round/>
              <a:headEnd/>
              <a:tailEnd/>
            </a:ln>
            <a:effectLst/>
          </p:spPr>
          <p:txBody>
            <a:bodyPr/>
            <a:lstStyle/>
            <a:p>
              <a:pPr>
                <a:defRPr/>
              </a:pPr>
              <a:endParaRPr lang="en-US">
                <a:latin typeface="Arial" charset="0"/>
              </a:endParaRPr>
            </a:p>
          </p:txBody>
        </p:sp>
        <p:sp>
          <p:nvSpPr>
            <p:cNvPr id="1033" name="Line 9"/>
            <p:cNvSpPr>
              <a:spLocks noChangeShapeType="1"/>
            </p:cNvSpPr>
            <p:nvPr userDrawn="1"/>
          </p:nvSpPr>
          <p:spPr bwMode="auto">
            <a:xfrm>
              <a:off x="0" y="4112"/>
              <a:ext cx="5760" cy="0"/>
            </a:xfrm>
            <a:prstGeom prst="line">
              <a:avLst/>
            </a:prstGeom>
            <a:noFill/>
            <a:ln w="88900">
              <a:solidFill>
                <a:schemeClr val="accent1"/>
              </a:solidFill>
              <a:round/>
              <a:headEnd/>
              <a:tailEnd/>
            </a:ln>
            <a:effectLst/>
          </p:spPr>
          <p:txBody>
            <a:bodyPr/>
            <a:lstStyle/>
            <a:p>
              <a:pPr>
                <a:defRPr/>
              </a:pPr>
              <a:endParaRPr lang="en-US">
                <a:latin typeface="Arial" charset="0"/>
              </a:endParaRPr>
            </a:p>
          </p:txBody>
        </p:sp>
        <p:sp>
          <p:nvSpPr>
            <p:cNvPr id="1034" name="Line 10"/>
            <p:cNvSpPr>
              <a:spLocks noChangeShapeType="1"/>
            </p:cNvSpPr>
            <p:nvPr userDrawn="1"/>
          </p:nvSpPr>
          <p:spPr bwMode="auto">
            <a:xfrm>
              <a:off x="0" y="4058"/>
              <a:ext cx="5760" cy="0"/>
            </a:xfrm>
            <a:prstGeom prst="line">
              <a:avLst/>
            </a:prstGeom>
            <a:noFill/>
            <a:ln w="88900">
              <a:solidFill>
                <a:schemeClr val="accent2"/>
              </a:solidFill>
              <a:round/>
              <a:headEnd/>
              <a:tailEnd/>
            </a:ln>
            <a:effectLst/>
          </p:spPr>
          <p:txBody>
            <a:bodyPr/>
            <a:lstStyle/>
            <a:p>
              <a:pPr>
                <a:defRPr/>
              </a:pPr>
              <a:endParaRPr lang="en-US">
                <a:latin typeface="Arial" charset="0"/>
              </a:endParaRPr>
            </a:p>
          </p:txBody>
        </p:sp>
        <p:sp>
          <p:nvSpPr>
            <p:cNvPr id="1035" name="Line 11"/>
            <p:cNvSpPr>
              <a:spLocks noChangeShapeType="1"/>
            </p:cNvSpPr>
            <p:nvPr userDrawn="1"/>
          </p:nvSpPr>
          <p:spPr bwMode="auto">
            <a:xfrm>
              <a:off x="0" y="4004"/>
              <a:ext cx="5760" cy="0"/>
            </a:xfrm>
            <a:prstGeom prst="line">
              <a:avLst/>
            </a:prstGeom>
            <a:noFill/>
            <a:ln w="88900">
              <a:solidFill>
                <a:schemeClr val="hlink"/>
              </a:solidFill>
              <a:round/>
              <a:headEnd/>
              <a:tailEnd/>
            </a:ln>
            <a:effectLst/>
          </p:spPr>
          <p:txBody>
            <a:bodyPr/>
            <a:lstStyle/>
            <a:p>
              <a:pPr>
                <a:defRPr/>
              </a:pPr>
              <a:endParaRPr lang="en-US">
                <a:latin typeface="Arial" charset="0"/>
              </a:endParaRPr>
            </a:p>
          </p:txBody>
        </p:sp>
      </p:grpSp>
      <p:pic>
        <p:nvPicPr>
          <p:cNvPr id="1031" name="Picture 12" descr="Total_Leadership_Logo_3"/>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l="19200" t="5119" r="18687" b="30975"/>
          <a:stretch>
            <a:fillRect/>
          </a:stretch>
        </p:blipFill>
        <p:spPr bwMode="auto">
          <a:xfrm>
            <a:off x="15875" y="28575"/>
            <a:ext cx="49847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otalleadership.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totalleadership.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otalleadership.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otalleadership.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ww.totalleadership.org/" TargetMode="External"/><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totalleadership.org/"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otalleadershi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3075" name="Rectangle 3"/>
          <p:cNvSpPr>
            <a:spLocks noChangeArrowheads="1"/>
          </p:cNvSpPr>
          <p:nvPr/>
        </p:nvSpPr>
        <p:spPr bwMode="auto">
          <a:xfrm>
            <a:off x="4343400" y="4504265"/>
            <a:ext cx="48006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eaLnBrk="0" hangingPunct="0"/>
            <a:endParaRPr lang="en-US" sz="2400">
              <a:solidFill>
                <a:schemeClr val="tx2"/>
              </a:solidFill>
            </a:endParaRPr>
          </a:p>
          <a:p>
            <a:pPr algn="ctr" eaLnBrk="0" hangingPunct="0"/>
            <a:endParaRPr lang="en-US" sz="2400">
              <a:solidFill>
                <a:schemeClr val="tx2"/>
              </a:solidFill>
            </a:endParaRPr>
          </a:p>
          <a:p>
            <a:pPr algn="ctr" eaLnBrk="0" hangingPunct="0"/>
            <a:endParaRPr lang="en-US" sz="2400">
              <a:solidFill>
                <a:schemeClr val="tx2"/>
              </a:solidFill>
            </a:endParaRPr>
          </a:p>
        </p:txBody>
      </p:sp>
      <p:sp>
        <p:nvSpPr>
          <p:cNvPr id="3076" name="Slide Number Placeholder 7"/>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7F21F-B2AB-42F1-B0F9-5EB435FF1BE2}" type="slidenum">
              <a:rPr lang="en-US" smtClean="0"/>
              <a:pPr eaLnBrk="1" hangingPunct="1"/>
              <a:t>1</a:t>
            </a:fld>
            <a:endParaRPr lang="en-US" smtClean="0"/>
          </a:p>
        </p:txBody>
      </p:sp>
      <p:pic>
        <p:nvPicPr>
          <p:cNvPr id="3077" name="Picture 9" descr="Total leadership book cover 300 dpi.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275" y="447675"/>
            <a:ext cx="3641725" cy="5535613"/>
          </a:xfrm>
          <a:prstGeom prst="rect">
            <a:avLst/>
          </a:prstGeom>
          <a:noFill/>
          <a:ln w="9525">
            <a:solidFill>
              <a:srgbClr val="1C0E52"/>
            </a:solidFill>
            <a:miter lim="800000"/>
            <a:headEnd/>
            <a:tailEnd/>
          </a:ln>
          <a:extLst>
            <a:ext uri="{909E8E84-426E-40DD-AFC4-6F175D3DCCD1}">
              <a14:hiddenFill xmlns:a14="http://schemas.microsoft.com/office/drawing/2010/main" xmlns="">
                <a:solidFill>
                  <a:srgbClr val="FFFFFF"/>
                </a:solidFill>
              </a14:hiddenFill>
            </a:ext>
          </a:extLst>
        </p:spPr>
      </p:pic>
      <p:sp>
        <p:nvSpPr>
          <p:cNvPr id="3078" name="TextBox 8"/>
          <p:cNvSpPr txBox="1">
            <a:spLocks noChangeArrowheads="1"/>
          </p:cNvSpPr>
          <p:nvPr/>
        </p:nvSpPr>
        <p:spPr bwMode="auto">
          <a:xfrm>
            <a:off x="5045075" y="540810"/>
            <a:ext cx="3352800"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2060"/>
                </a:solidFill>
              </a:rPr>
              <a:t>Stew Friedman</a:t>
            </a:r>
          </a:p>
          <a:p>
            <a:pPr algn="ctr" eaLnBrk="1" hangingPunct="1"/>
            <a:r>
              <a:rPr lang="en-US" sz="2400" b="1" dirty="0">
                <a:solidFill>
                  <a:srgbClr val="002060"/>
                </a:solidFill>
              </a:rPr>
              <a:t>The Wharton School</a:t>
            </a:r>
          </a:p>
          <a:p>
            <a:pPr algn="ctr" eaLnBrk="1" hangingPunct="1"/>
            <a:endParaRPr lang="en-US" sz="2400" dirty="0">
              <a:solidFill>
                <a:srgbClr val="002060"/>
              </a:solidFill>
            </a:endParaRPr>
          </a:p>
          <a:p>
            <a:pPr algn="ctr" eaLnBrk="1" hangingPunct="1"/>
            <a:r>
              <a:rPr lang="en-US" dirty="0"/>
              <a:t>friedman@wharton.upenn.edu</a:t>
            </a:r>
          </a:p>
          <a:p>
            <a:pPr algn="ctr" eaLnBrk="1" hangingPunct="1"/>
            <a:r>
              <a:rPr lang="en-US" dirty="0"/>
              <a:t>www.totalleadership.org </a:t>
            </a:r>
          </a:p>
          <a:p>
            <a:pPr algn="ctr" eaLnBrk="1" hangingPunct="1"/>
            <a:endParaRPr lang="en-US" dirty="0"/>
          </a:p>
          <a:p>
            <a:pPr algn="ctr" eaLnBrk="1" hangingPunct="1"/>
            <a:endParaRPr lang="en-US" dirty="0"/>
          </a:p>
          <a:p>
            <a:pPr algn="ctr" eaLnBrk="1" hangingPunct="1"/>
            <a:endParaRPr lang="en-US" sz="2400" dirty="0" smtClean="0">
              <a:solidFill>
                <a:schemeClr val="tx2"/>
              </a:solidFill>
            </a:endParaRPr>
          </a:p>
          <a:p>
            <a:pPr algn="ctr" eaLnBrk="1" hangingPunct="1"/>
            <a:endParaRPr lang="en-US" sz="2400" dirty="0">
              <a:solidFill>
                <a:schemeClr val="tx2"/>
              </a:solidFill>
            </a:endParaRPr>
          </a:p>
          <a:p>
            <a:pPr algn="ctr" eaLnBrk="1" hangingPunct="1"/>
            <a:endParaRPr lang="en-US" sz="2400" dirty="0" smtClean="0">
              <a:solidFill>
                <a:schemeClr val="tx2"/>
              </a:solidFill>
            </a:endParaRPr>
          </a:p>
          <a:p>
            <a:pPr algn="ctr" eaLnBrk="1" hangingPunct="1"/>
            <a:endParaRPr lang="en-US" sz="2400" dirty="0">
              <a:solidFill>
                <a:schemeClr val="tx2"/>
              </a:solidFill>
            </a:endParaRPr>
          </a:p>
          <a:p>
            <a:pPr algn="ctr" eaLnBrk="1" hangingPunct="1"/>
            <a:endParaRPr lang="en-US" dirty="0" smtClean="0"/>
          </a:p>
          <a:p>
            <a:pPr algn="ctr" eaLnBrk="1" hangingPunct="1"/>
            <a:endParaRPr lang="en-US" dirty="0"/>
          </a:p>
        </p:txBody>
      </p:sp>
      <p:sp>
        <p:nvSpPr>
          <p:cNvPr id="3079"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4"/>
              </a:rPr>
              <a:t>www.totalleadership.org</a:t>
            </a:r>
            <a:endParaRPr lang="en-US" sz="800"/>
          </a:p>
        </p:txBody>
      </p:sp>
      <p:sp>
        <p:nvSpPr>
          <p:cNvPr id="8" name="TextBox 7"/>
          <p:cNvSpPr txBox="1">
            <a:spLocks noChangeArrowheads="1"/>
          </p:cNvSpPr>
          <p:nvPr/>
        </p:nvSpPr>
        <p:spPr bwMode="auto">
          <a:xfrm>
            <a:off x="5181600" y="5522913"/>
            <a:ext cx="3308350" cy="460375"/>
          </a:xfrm>
          <a:prstGeom prst="rect">
            <a:avLst/>
          </a:prstGeom>
          <a:solidFill>
            <a:schemeClr val="accent2">
              <a:lumMod val="20000"/>
              <a:lumOff val="80000"/>
              <a:alpha val="50195"/>
            </a:schemeClr>
          </a:solidFill>
          <a:ln w="9525">
            <a:noFill/>
            <a:miter lim="800000"/>
            <a:headEnd/>
            <a:tailEnd/>
          </a:ln>
        </p:spPr>
        <p:txBody>
          <a:bodyPr>
            <a:spAutoFit/>
          </a:bodyPr>
          <a:lstStyle/>
          <a:p>
            <a:pPr algn="ctr">
              <a:defRPr/>
            </a:pPr>
            <a:r>
              <a:rPr lang="en-US" sz="800" dirty="0"/>
              <a:t>All rights reserved.  These materials and the Total Leadership Program are the confidential information of Total Leadership, Inc.  </a:t>
            </a:r>
          </a:p>
          <a:p>
            <a:pPr algn="ctr">
              <a:defRPr/>
            </a:pPr>
            <a:r>
              <a:rPr lang="en-US" sz="800" dirty="0"/>
              <a:t>This slide deck is for personal use only.  Please do not copy. </a:t>
            </a:r>
          </a:p>
        </p:txBody>
      </p:sp>
    </p:spTree>
    <p:extLst>
      <p:ext uri="{BB962C8B-B14F-4D97-AF65-F5344CB8AC3E}">
        <p14:creationId xmlns:p14="http://schemas.microsoft.com/office/powerpoint/2010/main" xmlns="" val="28662421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a:t>© Total Leadership. All rights reserved.</a:t>
            </a:r>
          </a:p>
        </p:txBody>
      </p:sp>
      <p:sp>
        <p:nvSpPr>
          <p:cNvPr id="20483" name="Rectangle 2"/>
          <p:cNvSpPr>
            <a:spLocks noGrp="1" noChangeArrowheads="1"/>
          </p:cNvSpPr>
          <p:nvPr>
            <p:ph type="title"/>
          </p:nvPr>
        </p:nvSpPr>
        <p:spPr>
          <a:xfrm>
            <a:off x="457200" y="169863"/>
            <a:ext cx="8229600" cy="715962"/>
          </a:xfrm>
        </p:spPr>
        <p:txBody>
          <a:bodyPr/>
          <a:lstStyle/>
          <a:p>
            <a:pPr algn="l" eaLnBrk="1" hangingPunct="1"/>
            <a:r>
              <a:rPr lang="en-US" sz="2200" b="1" smtClean="0"/>
              <a:t>Be real: act with authenticity by clarifying what’s important</a:t>
            </a:r>
            <a:r>
              <a:rPr lang="en-US" smtClean="0"/>
              <a:t/>
            </a:r>
            <a:br>
              <a:rPr lang="en-US" smtClean="0"/>
            </a:br>
            <a:endParaRPr lang="en-US" sz="2000" b="1" smtClean="0"/>
          </a:p>
        </p:txBody>
      </p:sp>
      <p:sp>
        <p:nvSpPr>
          <p:cNvPr id="76803" name="AutoShape 3"/>
          <p:cNvSpPr>
            <a:spLocks noChangeArrowheads="1"/>
          </p:cNvSpPr>
          <p:nvPr/>
        </p:nvSpPr>
        <p:spPr bwMode="auto">
          <a:xfrm>
            <a:off x="339725" y="2947988"/>
            <a:ext cx="3889375" cy="1981200"/>
          </a:xfrm>
          <a:prstGeom prst="cloudCallout">
            <a:avLst>
              <a:gd name="adj1" fmla="val 38310"/>
              <a:gd name="adj2" fmla="val 105162"/>
            </a:avLst>
          </a:prstGeom>
          <a:solidFill>
            <a:srgbClr val="005BBB"/>
          </a:solidFill>
          <a:ln w="9525">
            <a:solidFill>
              <a:srgbClr val="005BBB"/>
            </a:solidFill>
            <a:round/>
            <a:headEnd/>
            <a:tailEnd/>
          </a:ln>
        </p:spPr>
        <p:txBody>
          <a:bodyPr/>
          <a:lstStyle/>
          <a:p>
            <a:pPr algn="ctr">
              <a:spcBef>
                <a:spcPct val="20000"/>
              </a:spcBef>
            </a:pPr>
            <a:r>
              <a:rPr lang="en-US" sz="2400">
                <a:solidFill>
                  <a:schemeClr val="bg1"/>
                </a:solidFill>
              </a:rPr>
              <a:t>What will my leadership legacy be?</a:t>
            </a:r>
          </a:p>
        </p:txBody>
      </p:sp>
      <p:sp>
        <p:nvSpPr>
          <p:cNvPr id="76804" name="AutoShape 4"/>
          <p:cNvSpPr>
            <a:spLocks noChangeArrowheads="1"/>
          </p:cNvSpPr>
          <p:nvPr/>
        </p:nvSpPr>
        <p:spPr bwMode="auto">
          <a:xfrm>
            <a:off x="5583238" y="2133600"/>
            <a:ext cx="3441700" cy="2819400"/>
          </a:xfrm>
          <a:prstGeom prst="cloudCallout">
            <a:avLst>
              <a:gd name="adj1" fmla="val -55421"/>
              <a:gd name="adj2" fmla="val 82773"/>
            </a:avLst>
          </a:prstGeom>
          <a:solidFill>
            <a:srgbClr val="005BBB"/>
          </a:solidFill>
          <a:ln w="9525">
            <a:solidFill>
              <a:schemeClr val="tx1"/>
            </a:solidFill>
            <a:round/>
            <a:headEnd/>
            <a:tailEnd/>
          </a:ln>
        </p:spPr>
        <p:txBody>
          <a:bodyPr/>
          <a:lstStyle/>
          <a:p>
            <a:pPr algn="ctr"/>
            <a:r>
              <a:rPr lang="en-US" sz="2400">
                <a:solidFill>
                  <a:schemeClr val="bg1"/>
                </a:solidFill>
              </a:rPr>
              <a:t> What are my core values, beliefs, and ideas about leadership?</a:t>
            </a:r>
          </a:p>
        </p:txBody>
      </p:sp>
      <p:sp>
        <p:nvSpPr>
          <p:cNvPr id="20486"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fld id="{B5321C38-5340-4357-849B-9CCA83831689}" type="slidenum">
              <a:rPr lang="en-US"/>
              <a:pPr eaLnBrk="1" hangingPunct="1"/>
              <a:t>10</a:t>
            </a:fld>
            <a:endParaRPr lang="en-US"/>
          </a:p>
        </p:txBody>
      </p:sp>
      <p:pic>
        <p:nvPicPr>
          <p:cNvPr id="20487" name="Picture 8" descr="Be_real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64563" y="76200"/>
            <a:ext cx="460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8"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algn="ctr" eaLnBrk="1" hangingPunct="1"/>
            <a:r>
              <a:rPr lang="en-US" sz="800">
                <a:hlinkClick r:id="rId4"/>
              </a:rPr>
              <a:t>www.totalleadership.org</a:t>
            </a:r>
            <a:endParaRPr lang="en-US" sz="800"/>
          </a:p>
        </p:txBody>
      </p:sp>
      <p:sp>
        <p:nvSpPr>
          <p:cNvPr id="9" name="AutoShape 3"/>
          <p:cNvSpPr>
            <a:spLocks noChangeArrowheads="1"/>
          </p:cNvSpPr>
          <p:nvPr/>
        </p:nvSpPr>
        <p:spPr bwMode="auto">
          <a:xfrm>
            <a:off x="2284412" y="762000"/>
            <a:ext cx="4191001" cy="2057400"/>
          </a:xfrm>
          <a:prstGeom prst="cloudCallout">
            <a:avLst>
              <a:gd name="adj1" fmla="val 14334"/>
              <a:gd name="adj2" fmla="val 185816"/>
            </a:avLst>
          </a:prstGeom>
          <a:solidFill>
            <a:srgbClr val="005BBB"/>
          </a:solidFill>
          <a:ln w="9525">
            <a:solidFill>
              <a:srgbClr val="005BBB"/>
            </a:solidFill>
            <a:round/>
            <a:headEnd/>
            <a:tailEnd/>
          </a:ln>
        </p:spPr>
        <p:txBody>
          <a:bodyPr/>
          <a:lstStyle/>
          <a:p>
            <a:pPr algn="ctr">
              <a:spcBef>
                <a:spcPct val="20000"/>
              </a:spcBef>
            </a:pPr>
            <a:r>
              <a:rPr lang="en-US" sz="2400" dirty="0" smtClean="0">
                <a:solidFill>
                  <a:schemeClr val="bg1"/>
                </a:solidFill>
              </a:rPr>
              <a:t> What </a:t>
            </a:r>
            <a:r>
              <a:rPr lang="en-US" sz="2400" dirty="0">
                <a:solidFill>
                  <a:schemeClr val="bg1"/>
                </a:solidFill>
              </a:rPr>
              <a:t>kind of leader </a:t>
            </a:r>
            <a:r>
              <a:rPr lang="en-US" sz="2400" dirty="0" smtClean="0">
                <a:solidFill>
                  <a:schemeClr val="bg1"/>
                </a:solidFill>
              </a:rPr>
              <a:t> do </a:t>
            </a:r>
            <a:r>
              <a:rPr lang="en-US" sz="2400" dirty="0">
                <a:solidFill>
                  <a:schemeClr val="bg1"/>
                </a:solidFill>
              </a:rPr>
              <a:t>I want to become?</a:t>
            </a:r>
          </a:p>
        </p:txBody>
      </p:sp>
    </p:spTree>
    <p:extLst>
      <p:ext uri="{BB962C8B-B14F-4D97-AF65-F5344CB8AC3E}">
        <p14:creationId xmlns:p14="http://schemas.microsoft.com/office/powerpoint/2010/main" xmlns="" val="3373065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500" fill="hold"/>
                                        <p:tgtEl>
                                          <p:spTgt spid="76803"/>
                                        </p:tgtEl>
                                        <p:attrNameLst>
                                          <p:attrName>ppt_w</p:attrName>
                                        </p:attrNameLst>
                                      </p:cBhvr>
                                      <p:tavLst>
                                        <p:tav tm="0">
                                          <p:val>
                                            <p:fltVal val="0"/>
                                          </p:val>
                                        </p:tav>
                                        <p:tav tm="100000">
                                          <p:val>
                                            <p:strVal val="#ppt_w"/>
                                          </p:val>
                                        </p:tav>
                                      </p:tavLst>
                                    </p:anim>
                                    <p:anim calcmode="lin" valueType="num">
                                      <p:cBhvr>
                                        <p:cTn id="8" dur="500" fill="hold"/>
                                        <p:tgtEl>
                                          <p:spTgt spid="7680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6804"/>
                                        </p:tgtEl>
                                        <p:attrNameLst>
                                          <p:attrName>style.visibility</p:attrName>
                                        </p:attrNameLst>
                                      </p:cBhvr>
                                      <p:to>
                                        <p:strVal val="visible"/>
                                      </p:to>
                                    </p:set>
                                    <p:anim calcmode="lin" valueType="num">
                                      <p:cBhvr>
                                        <p:cTn id="13" dur="500" fill="hold"/>
                                        <p:tgtEl>
                                          <p:spTgt spid="76804"/>
                                        </p:tgtEl>
                                        <p:attrNameLst>
                                          <p:attrName>ppt_w</p:attrName>
                                        </p:attrNameLst>
                                      </p:cBhvr>
                                      <p:tavLst>
                                        <p:tav tm="0">
                                          <p:val>
                                            <p:fltVal val="0"/>
                                          </p:val>
                                        </p:tav>
                                        <p:tav tm="100000">
                                          <p:val>
                                            <p:strVal val="#ppt_w"/>
                                          </p:val>
                                        </p:tav>
                                      </p:tavLst>
                                    </p:anim>
                                    <p:anim calcmode="lin" valueType="num">
                                      <p:cBhvr>
                                        <p:cTn id="14" dur="500" fill="hold"/>
                                        <p:tgtEl>
                                          <p:spTgt spid="7680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autoUpdateAnimBg="0"/>
      <p:bldP spid="76804" grpId="0" animBg="1" autoUpdateAnimBg="0"/>
      <p:bldP spid="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 Total Leadership. All rights reserved.</a:t>
            </a:r>
          </a:p>
        </p:txBody>
      </p:sp>
      <p:sp>
        <p:nvSpPr>
          <p:cNvPr id="21507" name="Rectangle 2"/>
          <p:cNvSpPr>
            <a:spLocks noGrp="1" noChangeArrowheads="1"/>
          </p:cNvSpPr>
          <p:nvPr>
            <p:ph type="title"/>
          </p:nvPr>
        </p:nvSpPr>
        <p:spPr>
          <a:xfrm>
            <a:off x="474663" y="152400"/>
            <a:ext cx="8440737" cy="457200"/>
          </a:xfrm>
        </p:spPr>
        <p:txBody>
          <a:bodyPr/>
          <a:lstStyle/>
          <a:p>
            <a:pPr algn="l" eaLnBrk="1" hangingPunct="1"/>
            <a:r>
              <a:rPr lang="en-GB" sz="2200" b="1" dirty="0" smtClean="0"/>
              <a:t>Be whole: act with integrity by respecting all your people</a:t>
            </a:r>
            <a:endParaRPr lang="en-US" sz="2200" b="1" dirty="0" smtClean="0"/>
          </a:p>
        </p:txBody>
      </p:sp>
      <p:sp>
        <p:nvSpPr>
          <p:cNvPr id="21508" name="Rectangle 3"/>
          <p:cNvSpPr>
            <a:spLocks noGrp="1" noChangeArrowheads="1"/>
          </p:cNvSpPr>
          <p:nvPr>
            <p:ph type="body" idx="1"/>
          </p:nvPr>
        </p:nvSpPr>
        <p:spPr>
          <a:xfrm>
            <a:off x="235744" y="1412874"/>
            <a:ext cx="8570119" cy="3954462"/>
          </a:xfrm>
        </p:spPr>
        <p:txBody>
          <a:bodyPr lIns="365760"/>
          <a:lstStyle/>
          <a:p>
            <a:pPr eaLnBrk="1" hangingPunct="1">
              <a:lnSpc>
                <a:spcPct val="150000"/>
              </a:lnSpc>
            </a:pPr>
            <a:r>
              <a:rPr lang="en-GB" sz="1800" dirty="0" smtClean="0"/>
              <a:t>take responsibility for respecting the value of all aspects of their lives</a:t>
            </a:r>
          </a:p>
          <a:p>
            <a:pPr eaLnBrk="1" hangingPunct="1">
              <a:lnSpc>
                <a:spcPct val="150000"/>
              </a:lnSpc>
            </a:pPr>
            <a:r>
              <a:rPr lang="en-GB" sz="1800" dirty="0" smtClean="0"/>
              <a:t>align interests of different stakeholders in gaining support for collective goals</a:t>
            </a:r>
          </a:p>
          <a:p>
            <a:pPr eaLnBrk="1" hangingPunct="1">
              <a:lnSpc>
                <a:spcPct val="150000"/>
              </a:lnSpc>
            </a:pPr>
            <a:r>
              <a:rPr lang="en-GB" sz="1800" dirty="0" smtClean="0"/>
              <a:t>set, maintain, and respect the boundaries that enable value to be created at work and in other aspects of their lives</a:t>
            </a:r>
          </a:p>
          <a:p>
            <a:pPr eaLnBrk="1" hangingPunct="1">
              <a:lnSpc>
                <a:spcPct val="150000"/>
              </a:lnSpc>
            </a:pPr>
            <a:r>
              <a:rPr lang="en-GB" sz="1800" dirty="0" smtClean="0"/>
              <a:t>invest in social capital to nurture networks that provided the support needed for achieving results that matter</a:t>
            </a:r>
            <a:endParaRPr lang="en-US" sz="1800" dirty="0" smtClean="0"/>
          </a:p>
        </p:txBody>
      </p:sp>
      <p:sp>
        <p:nvSpPr>
          <p:cNvPr id="2150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A7256A-02B8-41DD-90B4-86DAA4F23D98}" type="slidenum">
              <a:rPr lang="en-US" smtClean="0"/>
              <a:pPr eaLnBrk="1" hangingPunct="1"/>
              <a:t>11</a:t>
            </a:fld>
            <a:endParaRPr lang="en-US" smtClean="0"/>
          </a:p>
        </p:txBody>
      </p:sp>
      <p:sp>
        <p:nvSpPr>
          <p:cNvPr id="21511"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
                <a:hlinkClick r:id="rId3"/>
              </a:rPr>
              <a:t>www.totalleadership.org</a:t>
            </a:r>
            <a:endParaRPr lang="en-US" sz="800"/>
          </a:p>
        </p:txBody>
      </p:sp>
      <p:sp>
        <p:nvSpPr>
          <p:cNvPr id="2" name="Rectangle 1"/>
          <p:cNvSpPr/>
          <p:nvPr/>
        </p:nvSpPr>
        <p:spPr>
          <a:xfrm>
            <a:off x="497680" y="762000"/>
            <a:ext cx="2095445" cy="507831"/>
          </a:xfrm>
          <a:prstGeom prst="rect">
            <a:avLst/>
          </a:prstGeom>
        </p:spPr>
        <p:txBody>
          <a:bodyPr wrap="none">
            <a:spAutoFit/>
          </a:bodyPr>
          <a:lstStyle/>
          <a:p>
            <a:pPr eaLnBrk="1" hangingPunct="1">
              <a:lnSpc>
                <a:spcPct val="150000"/>
              </a:lnSpc>
              <a:buFontTx/>
              <a:buNone/>
            </a:pPr>
            <a:r>
              <a:rPr lang="en-GB" b="1" dirty="0"/>
              <a:t>Effective leaders:</a:t>
            </a:r>
          </a:p>
        </p:txBody>
      </p:sp>
      <p:pic>
        <p:nvPicPr>
          <p:cNvPr id="9" name="Picture 9" descr="Be_whole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7263" y="76200"/>
            <a:ext cx="4572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5215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23555"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506D78-2B13-4656-9AA3-06010CFAFE6A}" type="slidenum">
              <a:rPr lang="en-US" smtClean="0"/>
              <a:pPr eaLnBrk="1" hangingPunct="1"/>
              <a:t>12</a:t>
            </a:fld>
            <a:endParaRPr lang="en-US" smtClean="0"/>
          </a:p>
        </p:txBody>
      </p:sp>
      <p:sp>
        <p:nvSpPr>
          <p:cNvPr id="4" name="Rectangle 2"/>
          <p:cNvSpPr txBox="1">
            <a:spLocks noChangeArrowheads="1"/>
          </p:cNvSpPr>
          <p:nvPr/>
        </p:nvSpPr>
        <p:spPr bwMode="auto">
          <a:xfrm>
            <a:off x="1036638" y="1905000"/>
            <a:ext cx="7164387" cy="2286000"/>
          </a:xfrm>
          <a:prstGeom prst="rect">
            <a:avLst/>
          </a:prstGeom>
          <a:noFill/>
          <a:ln w="9525">
            <a:noFill/>
            <a:miter lim="800000"/>
            <a:headEnd/>
            <a:tailEnd/>
          </a:ln>
        </p:spPr>
        <p:txBody>
          <a:bodyPr anchor="ctr"/>
          <a:lstStyle/>
          <a:p>
            <a:pPr algn="ctr" eaLnBrk="0" hangingPunct="0">
              <a:defRPr/>
            </a:pPr>
            <a:r>
              <a:rPr lang="en-US" sz="3600" kern="0" dirty="0">
                <a:solidFill>
                  <a:schemeClr val="tx2"/>
                </a:solidFill>
                <a:latin typeface="+mj-lt"/>
                <a:ea typeface="+mj-ea"/>
                <a:cs typeface="+mj-cs"/>
              </a:rPr>
              <a:t>Conduct dialogues with your key stakeholders to build trust and gain support for taking steps toward your vision.</a:t>
            </a:r>
          </a:p>
        </p:txBody>
      </p:sp>
      <p:sp>
        <p:nvSpPr>
          <p:cNvPr id="23557"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2"/>
              </a:rPr>
              <a:t>www.totalleadership.org</a:t>
            </a:r>
            <a:endParaRPr lang="en-US" sz="800"/>
          </a:p>
        </p:txBody>
      </p:sp>
      <p:pic>
        <p:nvPicPr>
          <p:cNvPr id="23558" name="Picture 9" descr="Be_whole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7263" y="76200"/>
            <a:ext cx="4572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7601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 Total Leadership. All rights reserved.</a:t>
            </a:r>
          </a:p>
        </p:txBody>
      </p:sp>
      <p:sp>
        <p:nvSpPr>
          <p:cNvPr id="21508" name="Rectangle 3"/>
          <p:cNvSpPr>
            <a:spLocks noGrp="1" noChangeArrowheads="1"/>
          </p:cNvSpPr>
          <p:nvPr>
            <p:ph type="body" idx="1"/>
          </p:nvPr>
        </p:nvSpPr>
        <p:spPr>
          <a:xfrm>
            <a:off x="235745" y="1412874"/>
            <a:ext cx="8325644" cy="3954462"/>
          </a:xfrm>
        </p:spPr>
        <p:txBody>
          <a:bodyPr lIns="365760"/>
          <a:lstStyle/>
          <a:p>
            <a:pPr eaLnBrk="1" hangingPunct="1">
              <a:lnSpc>
                <a:spcPct val="150000"/>
              </a:lnSpc>
            </a:pPr>
            <a:r>
              <a:rPr lang="en-GB" sz="1800" dirty="0" smtClean="0"/>
              <a:t>continually re-think the means by which work gets done in ways that force a results-driven focus</a:t>
            </a:r>
          </a:p>
          <a:p>
            <a:pPr eaLnBrk="1" hangingPunct="1">
              <a:lnSpc>
                <a:spcPct val="150000"/>
              </a:lnSpc>
            </a:pPr>
            <a:r>
              <a:rPr lang="en-GB" sz="1800" dirty="0" smtClean="0"/>
              <a:t>provide flexibility with choice in how, when, and where things get done</a:t>
            </a:r>
          </a:p>
          <a:p>
            <a:pPr eaLnBrk="1" hangingPunct="1">
              <a:lnSpc>
                <a:spcPct val="150000"/>
              </a:lnSpc>
            </a:pPr>
            <a:r>
              <a:rPr lang="en-GB" sz="1800" dirty="0"/>
              <a:t>reduce reliance on traditional methods by challenging old assumptions</a:t>
            </a:r>
          </a:p>
          <a:p>
            <a:pPr eaLnBrk="1" hangingPunct="1">
              <a:lnSpc>
                <a:spcPct val="150000"/>
              </a:lnSpc>
            </a:pPr>
            <a:r>
              <a:rPr lang="en-GB" sz="1800" dirty="0" smtClean="0"/>
              <a:t>have the courage and openness to experiment with new methods and communication tools to better meet performance expectations</a:t>
            </a:r>
          </a:p>
          <a:p>
            <a:pPr eaLnBrk="1" hangingPunct="1">
              <a:lnSpc>
                <a:spcPct val="150000"/>
              </a:lnSpc>
            </a:pPr>
            <a:r>
              <a:rPr lang="en-GB" sz="1800" dirty="0" smtClean="0"/>
              <a:t>demonstrate eagerness to learn</a:t>
            </a:r>
          </a:p>
          <a:p>
            <a:pPr eaLnBrk="1" hangingPunct="1">
              <a:buFontTx/>
              <a:buNone/>
            </a:pPr>
            <a:endParaRPr lang="en-GB" sz="1800" dirty="0" smtClean="0"/>
          </a:p>
          <a:p>
            <a:pPr eaLnBrk="1" hangingPunct="1">
              <a:buFontTx/>
              <a:buNone/>
            </a:pPr>
            <a:r>
              <a:rPr lang="en-GB" sz="1800" dirty="0" smtClean="0"/>
              <a:t>	</a:t>
            </a:r>
            <a:endParaRPr lang="en-US" sz="1800" dirty="0" smtClean="0"/>
          </a:p>
        </p:txBody>
      </p:sp>
      <p:sp>
        <p:nvSpPr>
          <p:cNvPr id="2150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A7256A-02B8-41DD-90B4-86DAA4F23D98}" type="slidenum">
              <a:rPr lang="en-US" smtClean="0"/>
              <a:pPr eaLnBrk="1" hangingPunct="1"/>
              <a:t>13</a:t>
            </a:fld>
            <a:endParaRPr lang="en-US" smtClean="0"/>
          </a:p>
        </p:txBody>
      </p:sp>
      <p:sp>
        <p:nvSpPr>
          <p:cNvPr id="21511"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
                <a:hlinkClick r:id="rId3"/>
              </a:rPr>
              <a:t>www.totalleadership.org</a:t>
            </a:r>
            <a:endParaRPr lang="en-US" sz="800"/>
          </a:p>
        </p:txBody>
      </p:sp>
      <p:sp>
        <p:nvSpPr>
          <p:cNvPr id="2" name="Rectangle 1"/>
          <p:cNvSpPr/>
          <p:nvPr/>
        </p:nvSpPr>
        <p:spPr>
          <a:xfrm>
            <a:off x="497680" y="762000"/>
            <a:ext cx="2095445" cy="507831"/>
          </a:xfrm>
          <a:prstGeom prst="rect">
            <a:avLst/>
          </a:prstGeom>
        </p:spPr>
        <p:txBody>
          <a:bodyPr wrap="none">
            <a:spAutoFit/>
          </a:bodyPr>
          <a:lstStyle/>
          <a:p>
            <a:pPr eaLnBrk="1" hangingPunct="1">
              <a:lnSpc>
                <a:spcPct val="150000"/>
              </a:lnSpc>
              <a:buFontTx/>
              <a:buNone/>
            </a:pPr>
            <a:r>
              <a:rPr lang="en-GB" b="1" dirty="0"/>
              <a:t>Effective leaders:</a:t>
            </a:r>
          </a:p>
        </p:txBody>
      </p:sp>
      <p:pic>
        <p:nvPicPr>
          <p:cNvPr id="9" name="Picture 10" descr="Be_innovative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61388" y="82550"/>
            <a:ext cx="4587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
          <p:cNvSpPr>
            <a:spLocks noChangeArrowheads="1"/>
          </p:cNvSpPr>
          <p:nvPr/>
        </p:nvSpPr>
        <p:spPr bwMode="auto">
          <a:xfrm>
            <a:off x="592138" y="92075"/>
            <a:ext cx="82470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p>
            <a:r>
              <a:rPr lang="en-US" sz="2200" b="1" dirty="0">
                <a:solidFill>
                  <a:schemeClr val="tx2"/>
                </a:solidFill>
              </a:rPr>
              <a:t>Be innovative: act with creativity by experimenting</a:t>
            </a:r>
          </a:p>
        </p:txBody>
      </p:sp>
    </p:spTree>
    <p:extLst>
      <p:ext uri="{BB962C8B-B14F-4D97-AF65-F5344CB8AC3E}">
        <p14:creationId xmlns:p14="http://schemas.microsoft.com/office/powerpoint/2010/main" xmlns="" val="3319474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27651" name="Rectangle 2"/>
          <p:cNvSpPr>
            <a:spLocks noGrp="1" noChangeArrowheads="1"/>
          </p:cNvSpPr>
          <p:nvPr>
            <p:ph type="title"/>
          </p:nvPr>
        </p:nvSpPr>
        <p:spPr>
          <a:xfrm>
            <a:off x="446088" y="152400"/>
            <a:ext cx="8296275" cy="457200"/>
          </a:xfrm>
        </p:spPr>
        <p:txBody>
          <a:bodyPr/>
          <a:lstStyle/>
          <a:p>
            <a:pPr algn="l" eaLnBrk="1" hangingPunct="1"/>
            <a:r>
              <a:rPr lang="en-US" sz="2200" b="1" smtClean="0"/>
              <a:t>Total Leadership experiments for producing four-way wins</a:t>
            </a:r>
          </a:p>
        </p:txBody>
      </p:sp>
      <p:sp>
        <p:nvSpPr>
          <p:cNvPr id="27652" name="Rectangle 3"/>
          <p:cNvSpPr>
            <a:spLocks noGrp="1" noChangeArrowheads="1"/>
          </p:cNvSpPr>
          <p:nvPr>
            <p:ph type="body" idx="1"/>
          </p:nvPr>
        </p:nvSpPr>
        <p:spPr>
          <a:xfrm>
            <a:off x="228600" y="817563"/>
            <a:ext cx="8418513" cy="5105400"/>
          </a:xfrm>
        </p:spPr>
        <p:txBody>
          <a:bodyPr/>
          <a:lstStyle/>
          <a:p>
            <a:pPr marL="541338" lvl="1" indent="-304800" eaLnBrk="1" hangingPunct="1">
              <a:buFontTx/>
              <a:buNone/>
            </a:pPr>
            <a:r>
              <a:rPr lang="en-US" sz="1800" b="1" smtClean="0"/>
              <a:t>1.	Tracking and Reflecting</a:t>
            </a:r>
            <a:endParaRPr lang="en-US" sz="1800" smtClean="0"/>
          </a:p>
          <a:p>
            <a:pPr marL="541338" lvl="1" indent="-304800" eaLnBrk="1" hangingPunct="1">
              <a:buFontTx/>
              <a:buNone/>
            </a:pPr>
            <a:r>
              <a:rPr lang="en-US" sz="1800" smtClean="0"/>
              <a:t>	Keeping record of activity, thoughts, and feelings (and in some cases distributing it to friends, family) to assess progress on personal and professional goals, thereby increasing self-awareness and maintaining priorities which, in turn, serves to clarify what’s important. </a:t>
            </a:r>
          </a:p>
          <a:p>
            <a:pPr marL="541338" lvl="1" indent="-304800" eaLnBrk="1" hangingPunct="1">
              <a:buFontTx/>
              <a:buAutoNum type="arabicPeriod" startAt="2"/>
            </a:pPr>
            <a:r>
              <a:rPr lang="en-US" sz="1800" b="1" smtClean="0"/>
              <a:t>Planning and Organizing</a:t>
            </a:r>
          </a:p>
          <a:p>
            <a:pPr marL="541338" lvl="1" indent="-304800" eaLnBrk="1" hangingPunct="1">
              <a:buFontTx/>
              <a:buNone/>
            </a:pPr>
            <a:r>
              <a:rPr lang="en-US" sz="1800" b="1" smtClean="0"/>
              <a:t>	</a:t>
            </a:r>
            <a:r>
              <a:rPr lang="en-US" sz="1800" smtClean="0"/>
              <a:t>Taking new actions designed to better use time and prepare and plan for the future by, for example, using a new technology or tool for organizing, creating “to do” lists that involve all life domains, or engaging in a new form of career or family planning. </a:t>
            </a:r>
          </a:p>
          <a:p>
            <a:pPr marL="541338" lvl="1" indent="-304800" eaLnBrk="1" hangingPunct="1">
              <a:buFontTx/>
              <a:buNone/>
            </a:pPr>
            <a:r>
              <a:rPr lang="en-US" sz="1800" b="1" smtClean="0"/>
              <a:t>3.	Rejuvenating and Restoring  </a:t>
            </a:r>
            <a:endParaRPr lang="en-US" sz="1800" smtClean="0"/>
          </a:p>
          <a:p>
            <a:pPr marL="541338" lvl="1" indent="-304800" eaLnBrk="1" hangingPunct="1">
              <a:buFontTx/>
              <a:buNone/>
            </a:pPr>
            <a:r>
              <a:rPr lang="en-US" sz="1800" smtClean="0"/>
              <a:t>	Attending to body, mind, and spirit so that the tasks of living and working are undertaken with renewed power, focus, and commitment.  For many participants, a regular program of exercise becomes an important point of focus for their leadership experiments.  </a:t>
            </a:r>
          </a:p>
        </p:txBody>
      </p:sp>
      <p:sp>
        <p:nvSpPr>
          <p:cNvPr id="2765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E5BF5E-0AE2-4501-A6C9-DD1F3543D0FE}" type="slidenum">
              <a:rPr lang="en-US" smtClean="0"/>
              <a:pPr eaLnBrk="1" hangingPunct="1"/>
              <a:t>14</a:t>
            </a:fld>
            <a:endParaRPr lang="en-US" smtClean="0"/>
          </a:p>
        </p:txBody>
      </p:sp>
      <p:sp>
        <p:nvSpPr>
          <p:cNvPr id="27654"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pic>
        <p:nvPicPr>
          <p:cNvPr id="27655" name="Picture 10" descr="Be_innovative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61388" y="82550"/>
            <a:ext cx="4587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18350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28675" name="Rectangle 3"/>
          <p:cNvSpPr>
            <a:spLocks noGrp="1" noChangeArrowheads="1"/>
          </p:cNvSpPr>
          <p:nvPr>
            <p:ph type="body" idx="1"/>
          </p:nvPr>
        </p:nvSpPr>
        <p:spPr>
          <a:xfrm>
            <a:off x="187325" y="762000"/>
            <a:ext cx="8763000" cy="5715000"/>
          </a:xfrm>
        </p:spPr>
        <p:txBody>
          <a:bodyPr/>
          <a:lstStyle/>
          <a:p>
            <a:pPr marL="538163" lvl="1" indent="-266700" eaLnBrk="1" hangingPunct="1">
              <a:spcBef>
                <a:spcPts val="438"/>
              </a:spcBef>
              <a:buFontTx/>
              <a:buNone/>
            </a:pPr>
            <a:r>
              <a:rPr lang="en-US" sz="1800" b="1" smtClean="0"/>
              <a:t>4.	Appreciating and Caring</a:t>
            </a:r>
          </a:p>
          <a:p>
            <a:pPr marL="538163" lvl="1" indent="-266700" eaLnBrk="1" hangingPunct="1">
              <a:spcBef>
                <a:spcPts val="438"/>
              </a:spcBef>
              <a:buFontTx/>
              <a:buNone/>
            </a:pPr>
            <a:r>
              <a:rPr lang="en-US" sz="1800" smtClean="0"/>
              <a:t>	Having fun with people (e.g., by doing things that are typically outside of work with co-workers), caring for others, and appreciating relationships as a way of bonding at a basic human level to respect the whole person which, in turn, increases trust and, further, the capacity to experiment with new work methods. </a:t>
            </a:r>
          </a:p>
          <a:p>
            <a:pPr marL="538163" lvl="1" indent="-266700" eaLnBrk="1" hangingPunct="1">
              <a:spcBef>
                <a:spcPts val="438"/>
              </a:spcBef>
              <a:buFontTx/>
              <a:buNone/>
            </a:pPr>
            <a:r>
              <a:rPr lang="en-US" sz="1800" b="1" smtClean="0"/>
              <a:t>5.	Focusing and Concentrating</a:t>
            </a:r>
            <a:endParaRPr lang="en-US" sz="1800" smtClean="0"/>
          </a:p>
          <a:p>
            <a:pPr marL="538163" lvl="1" indent="-266700" eaLnBrk="1" hangingPunct="1">
              <a:spcBef>
                <a:spcPts val="438"/>
              </a:spcBef>
              <a:buFontTx/>
              <a:buNone/>
            </a:pPr>
            <a:r>
              <a:rPr lang="en-US" sz="1800" smtClean="0"/>
              <a:t>	Trying to be physically and/or psychologically present when needed to pay attention to stakeholders who matter most.  Sometimes this means saying “no” to opportunities or obligations. This type include attempts to better respect important people encountered in different life roles, and the need be accessible to attend to them and to important tasks/activities.</a:t>
            </a:r>
          </a:p>
          <a:p>
            <a:pPr marL="538163" lvl="1" indent="-266700" eaLnBrk="1" hangingPunct="1">
              <a:spcBef>
                <a:spcPts val="438"/>
              </a:spcBef>
              <a:buFontTx/>
              <a:buNone/>
            </a:pPr>
            <a:r>
              <a:rPr lang="en-US" sz="1800" b="1" smtClean="0"/>
              <a:t>6.	Revealing and Engaging</a:t>
            </a:r>
            <a:endParaRPr lang="en-US" sz="1800" smtClean="0"/>
          </a:p>
          <a:p>
            <a:pPr marL="538163" lvl="1" indent="-266700" eaLnBrk="1" hangingPunct="1">
              <a:spcBef>
                <a:spcPts val="438"/>
              </a:spcBef>
              <a:buFontTx/>
              <a:buNone/>
            </a:pPr>
            <a:r>
              <a:rPr lang="en-US" sz="1800" smtClean="0"/>
              <a:t>	Sharing more of your self with others—and listening—they can better support both your values and the steps you want to take towards realizing your leadership vision.  Leaders build and maintain connections to people who matter in all domains, and by enhancing communication about different aspects of life you demonstrate respect for the whole person. </a:t>
            </a:r>
          </a:p>
        </p:txBody>
      </p:sp>
      <p:sp>
        <p:nvSpPr>
          <p:cNvPr id="2867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FB5509-80C9-450C-82B3-D340F6F54FBE}" type="slidenum">
              <a:rPr lang="en-US" smtClean="0"/>
              <a:pPr eaLnBrk="1" hangingPunct="1"/>
              <a:t>15</a:t>
            </a:fld>
            <a:endParaRPr lang="en-US" smtClean="0"/>
          </a:p>
        </p:txBody>
      </p:sp>
      <p:sp>
        <p:nvSpPr>
          <p:cNvPr id="28677"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sp>
        <p:nvSpPr>
          <p:cNvPr id="9" name="Rectangle 2"/>
          <p:cNvSpPr txBox="1">
            <a:spLocks noChangeArrowheads="1"/>
          </p:cNvSpPr>
          <p:nvPr/>
        </p:nvSpPr>
        <p:spPr bwMode="auto">
          <a:xfrm>
            <a:off x="446088" y="152400"/>
            <a:ext cx="8296275" cy="457200"/>
          </a:xfrm>
          <a:prstGeom prst="rect">
            <a:avLst/>
          </a:prstGeom>
          <a:noFill/>
          <a:ln w="9525">
            <a:noFill/>
            <a:miter lim="800000"/>
            <a:headEnd/>
            <a:tailEnd/>
          </a:ln>
        </p:spPr>
        <p:txBody>
          <a:bodyPr anchor="ctr"/>
          <a:lstStyle/>
          <a:p>
            <a:pPr>
              <a:defRPr/>
            </a:pPr>
            <a:r>
              <a:rPr lang="en-US" sz="2200" b="1" kern="0">
                <a:solidFill>
                  <a:schemeClr val="tx2"/>
                </a:solidFill>
                <a:latin typeface="+mj-lt"/>
                <a:ea typeface="+mj-ea"/>
                <a:cs typeface="+mj-cs"/>
              </a:rPr>
              <a:t>Total Leadership experiments for producing four-way wins</a:t>
            </a:r>
            <a:endParaRPr lang="en-US" sz="2200" b="1" kern="0" dirty="0">
              <a:solidFill>
                <a:schemeClr val="tx2"/>
              </a:solidFill>
              <a:latin typeface="+mj-lt"/>
              <a:ea typeface="+mj-ea"/>
              <a:cs typeface="+mj-cs"/>
            </a:endParaRPr>
          </a:p>
        </p:txBody>
      </p:sp>
      <p:pic>
        <p:nvPicPr>
          <p:cNvPr id="28679" name="Picture 10" descr="Be_innovative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61388" y="82550"/>
            <a:ext cx="4587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534293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19459" name="Rectangle 3"/>
          <p:cNvSpPr>
            <a:spLocks noGrp="1" noChangeArrowheads="1"/>
          </p:cNvSpPr>
          <p:nvPr>
            <p:ph type="body" idx="1"/>
          </p:nvPr>
        </p:nvSpPr>
        <p:spPr>
          <a:xfrm>
            <a:off x="207963" y="719138"/>
            <a:ext cx="8153400" cy="5181600"/>
          </a:xfrm>
        </p:spPr>
        <p:txBody>
          <a:bodyPr/>
          <a:lstStyle/>
          <a:p>
            <a:pPr marL="539496" lvl="1" indent="-266700" eaLnBrk="1" hangingPunct="1">
              <a:buFontTx/>
              <a:buNone/>
              <a:defRPr/>
            </a:pPr>
            <a:r>
              <a:rPr lang="en-US" sz="1800" b="1" dirty="0" smtClean="0"/>
              <a:t>7.	Time-shifting and Re-placing</a:t>
            </a:r>
            <a:endParaRPr lang="en-US" sz="1800" dirty="0" smtClean="0"/>
          </a:p>
          <a:p>
            <a:pPr marL="539496" lvl="1" indent="-266700" eaLnBrk="1" hangingPunct="1">
              <a:buFontTx/>
              <a:buNone/>
              <a:defRPr/>
            </a:pPr>
            <a:r>
              <a:rPr lang="en-US" sz="1800" dirty="0" smtClean="0"/>
              <a:t>	Working remotely or during different hours to increase flexibility and thus better fit community, family, and self activities while increasing efficiencies.  Because they require changes in work methods, these experiments include participants questioning traditional assumptions and trying new means for achieving valued goals. 	</a:t>
            </a:r>
          </a:p>
          <a:p>
            <a:pPr marL="539496" lvl="1" indent="-266700" eaLnBrk="1" hangingPunct="1">
              <a:buFontTx/>
              <a:buNone/>
              <a:defRPr/>
            </a:pPr>
            <a:r>
              <a:rPr lang="en-US" sz="1800" b="1" dirty="0" smtClean="0"/>
              <a:t>8.	Delegating and Developing </a:t>
            </a:r>
            <a:endParaRPr lang="en-US" sz="1800" dirty="0" smtClean="0"/>
          </a:p>
          <a:p>
            <a:pPr marL="539496" lvl="1" indent="-266700" eaLnBrk="1" hangingPunct="1">
              <a:buFontTx/>
              <a:buNone/>
              <a:defRPr/>
            </a:pPr>
            <a:r>
              <a:rPr lang="en-US" sz="1800" dirty="0" smtClean="0"/>
              <a:t>	Re-allocating tasks in ways that increase trust, free up time, and develop skills in self and others.  The aim is to be working smarter by reducing and/or eliminating low-priority activities. </a:t>
            </a:r>
          </a:p>
          <a:p>
            <a:pPr marL="539496" lvl="1" indent="-266700" eaLnBrk="1" hangingPunct="1">
              <a:buFontTx/>
              <a:buNone/>
              <a:defRPr/>
            </a:pPr>
            <a:r>
              <a:rPr lang="en-US" sz="1800" b="1" dirty="0" smtClean="0"/>
              <a:t>9.	Exploring and Venturing </a:t>
            </a:r>
            <a:endParaRPr lang="en-US" sz="1800" dirty="0" smtClean="0"/>
          </a:p>
          <a:p>
            <a:pPr marL="539496" lvl="1" indent="-266700" eaLnBrk="1" hangingPunct="1">
              <a:buFontTx/>
              <a:buNone/>
              <a:defRPr/>
            </a:pPr>
            <a:r>
              <a:rPr lang="en-US" sz="1800" dirty="0" smtClean="0"/>
              <a:t>	Taking steps towards a starting new job, career, or other activity that better aligns your work, family, community and/or self domains with your core values and aspirations. </a:t>
            </a:r>
          </a:p>
          <a:p>
            <a:pPr marL="503238" lvl="1" indent="-266700" eaLnBrk="1" hangingPunct="1">
              <a:defRPr/>
            </a:pPr>
            <a:endParaRPr lang="en-US" sz="1800" dirty="0" smtClean="0"/>
          </a:p>
        </p:txBody>
      </p:sp>
      <p:sp>
        <p:nvSpPr>
          <p:cNvPr id="2970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A9C400-2077-4D9B-8BF5-A8D31C70147D}" type="slidenum">
              <a:rPr lang="en-US" smtClean="0"/>
              <a:pPr eaLnBrk="1" hangingPunct="1"/>
              <a:t>16</a:t>
            </a:fld>
            <a:endParaRPr lang="en-US" smtClean="0"/>
          </a:p>
        </p:txBody>
      </p:sp>
      <p:sp>
        <p:nvSpPr>
          <p:cNvPr id="29701"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sp>
        <p:nvSpPr>
          <p:cNvPr id="29702" name="Rectangle 2"/>
          <p:cNvSpPr>
            <a:spLocks noGrp="1" noChangeArrowheads="1"/>
          </p:cNvSpPr>
          <p:nvPr>
            <p:ph type="title"/>
          </p:nvPr>
        </p:nvSpPr>
        <p:spPr>
          <a:xfrm>
            <a:off x="446088" y="152400"/>
            <a:ext cx="8296275" cy="457200"/>
          </a:xfrm>
        </p:spPr>
        <p:txBody>
          <a:bodyPr/>
          <a:lstStyle/>
          <a:p>
            <a:pPr algn="l" eaLnBrk="1" hangingPunct="1"/>
            <a:r>
              <a:rPr lang="en-US" sz="2200" b="1" smtClean="0"/>
              <a:t>Total Leadership experiments for producing four-way wins</a:t>
            </a:r>
          </a:p>
        </p:txBody>
      </p:sp>
      <p:pic>
        <p:nvPicPr>
          <p:cNvPr id="29703" name="Picture 10" descr="Be_innovative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61388" y="82550"/>
            <a:ext cx="4587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054800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1219200"/>
            <a:ext cx="7467600" cy="3048000"/>
          </a:xfrm>
        </p:spPr>
        <p:txBody>
          <a:bodyPr/>
          <a:lstStyle/>
          <a:p>
            <a:r>
              <a:rPr lang="en-US" sz="4000" smtClean="0"/>
              <a:t>How will your experiments result in your being a better leader and having a richer life?</a:t>
            </a:r>
          </a:p>
        </p:txBody>
      </p:sp>
      <p:sp>
        <p:nvSpPr>
          <p:cNvPr id="32771" name="Footer Placeholder 2"/>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3277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43F082-FF04-4596-A2D1-3F93EA970C6E}" type="slidenum">
              <a:rPr lang="en-US" smtClean="0"/>
              <a:pPr eaLnBrk="1" hangingPunct="1"/>
              <a:t>17</a:t>
            </a:fld>
            <a:endParaRPr lang="en-US" smtClean="0"/>
          </a:p>
        </p:txBody>
      </p:sp>
      <p:pic>
        <p:nvPicPr>
          <p:cNvPr id="32773" name="Picture 10" descr="Be_innovative_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61388" y="82550"/>
            <a:ext cx="4587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spTree>
    <p:extLst>
      <p:ext uri="{BB962C8B-B14F-4D97-AF65-F5344CB8AC3E}">
        <p14:creationId xmlns:p14="http://schemas.microsoft.com/office/powerpoint/2010/main" xmlns="" val="38079691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42925" y="152400"/>
            <a:ext cx="8296275" cy="457200"/>
          </a:xfrm>
        </p:spPr>
        <p:txBody>
          <a:bodyPr/>
          <a:lstStyle/>
          <a:p>
            <a:pPr algn="l"/>
            <a:r>
              <a:rPr lang="en-US" sz="2200" b="1" dirty="0" smtClean="0"/>
              <a:t>Be a better leader, have a richer life</a:t>
            </a:r>
          </a:p>
        </p:txBody>
      </p:sp>
      <p:sp>
        <p:nvSpPr>
          <p:cNvPr id="34819" name="Rectangle 3"/>
          <p:cNvSpPr>
            <a:spLocks noGrp="1" noChangeArrowheads="1"/>
          </p:cNvSpPr>
          <p:nvPr>
            <p:ph type="body" idx="1"/>
          </p:nvPr>
        </p:nvSpPr>
        <p:spPr>
          <a:xfrm>
            <a:off x="381000" y="838200"/>
            <a:ext cx="8458200" cy="3962400"/>
          </a:xfrm>
        </p:spPr>
        <p:txBody>
          <a:bodyPr/>
          <a:lstStyle/>
          <a:p>
            <a:pPr>
              <a:lnSpc>
                <a:spcPct val="200000"/>
              </a:lnSpc>
            </a:pPr>
            <a:r>
              <a:rPr lang="en-US" sz="1800" smtClean="0"/>
              <a:t>Leaders create sustainable change to improve performance in all parts of life</a:t>
            </a:r>
          </a:p>
          <a:p>
            <a:pPr>
              <a:lnSpc>
                <a:spcPct val="200000"/>
              </a:lnSpc>
            </a:pPr>
            <a:r>
              <a:rPr lang="en-US" sz="1800" smtClean="0"/>
              <a:t>Aim to score four-way wins</a:t>
            </a:r>
          </a:p>
          <a:p>
            <a:pPr>
              <a:lnSpc>
                <a:spcPct val="200000"/>
              </a:lnSpc>
            </a:pPr>
            <a:r>
              <a:rPr lang="en-US" sz="1800" smtClean="0"/>
              <a:t>Principles for action:</a:t>
            </a:r>
          </a:p>
          <a:p>
            <a:pPr lvl="1">
              <a:lnSpc>
                <a:spcPct val="200000"/>
              </a:lnSpc>
              <a:buFont typeface="Arial" charset="0"/>
              <a:buChar char="•"/>
            </a:pPr>
            <a:r>
              <a:rPr lang="en-US" sz="1800" smtClean="0"/>
              <a:t>Be real: act with authenticity by clarifying what’s important</a:t>
            </a:r>
          </a:p>
          <a:p>
            <a:pPr lvl="1">
              <a:lnSpc>
                <a:spcPct val="200000"/>
              </a:lnSpc>
              <a:buFont typeface="Arial" charset="0"/>
              <a:buChar char="•"/>
            </a:pPr>
            <a:r>
              <a:rPr lang="en-US" sz="1800" smtClean="0"/>
              <a:t>Be whole: act with integrity by respecting the whole person</a:t>
            </a:r>
          </a:p>
          <a:p>
            <a:pPr lvl="1">
              <a:lnSpc>
                <a:spcPct val="200000"/>
              </a:lnSpc>
              <a:buFont typeface="Arial" charset="0"/>
              <a:buChar char="•"/>
            </a:pPr>
            <a:r>
              <a:rPr lang="en-US" sz="1800" smtClean="0"/>
              <a:t>Be innovative: act with creativity by continually experimenting</a:t>
            </a:r>
          </a:p>
        </p:txBody>
      </p:sp>
      <p:sp>
        <p:nvSpPr>
          <p:cNvPr id="34820" name="Rectangle 5"/>
          <p:cNvSpPr>
            <a:spLocks noGrp="1" noChangeArrowheads="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34821" name="Rectangle 6"/>
          <p:cNvSpPr>
            <a:spLocks noGrp="1" noChangeArrowheads="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CBFD9-9F81-4215-BE16-DC81FCD52005}" type="slidenum">
              <a:rPr lang="en-US" smtClean="0"/>
              <a:pPr eaLnBrk="1" hangingPunct="1"/>
              <a:t>18</a:t>
            </a:fld>
            <a:endParaRPr lang="en-US" smtClean="0"/>
          </a:p>
        </p:txBody>
      </p:sp>
      <p:sp>
        <p:nvSpPr>
          <p:cNvPr id="34823"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pic>
        <p:nvPicPr>
          <p:cNvPr id="8" name="Picture 11" descr="R&amp;G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43925" y="85725"/>
            <a:ext cx="4587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17311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0"/>
          <p:cNvGrpSpPr>
            <a:grpSpLocks/>
          </p:cNvGrpSpPr>
          <p:nvPr/>
        </p:nvGrpSpPr>
        <p:grpSpPr bwMode="auto">
          <a:xfrm>
            <a:off x="152400" y="2590800"/>
            <a:ext cx="8861425" cy="1265238"/>
            <a:chOff x="152400" y="2809875"/>
            <a:chExt cx="8861425" cy="1265238"/>
          </a:xfrm>
        </p:grpSpPr>
        <p:pic>
          <p:nvPicPr>
            <p:cNvPr id="14345" name="Picture 14" descr="TIMEL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895600"/>
              <a:ext cx="8861425"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6" name="Text Box 15"/>
            <p:cNvSpPr txBox="1">
              <a:spLocks noChangeArrowheads="1"/>
            </p:cNvSpPr>
            <p:nvPr/>
          </p:nvSpPr>
          <p:spPr bwMode="auto">
            <a:xfrm>
              <a:off x="533400" y="2809875"/>
              <a:ext cx="990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BEGIN</a:t>
              </a:r>
            </a:p>
          </p:txBody>
        </p:sp>
        <p:sp>
          <p:nvSpPr>
            <p:cNvPr id="14347" name="Text Box 16"/>
            <p:cNvSpPr txBox="1">
              <a:spLocks noChangeArrowheads="1"/>
            </p:cNvSpPr>
            <p:nvPr/>
          </p:nvSpPr>
          <p:spPr bwMode="auto">
            <a:xfrm>
              <a:off x="2286000" y="2809875"/>
              <a:ext cx="990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BE REAL</a:t>
              </a:r>
            </a:p>
          </p:txBody>
        </p:sp>
        <p:sp>
          <p:nvSpPr>
            <p:cNvPr id="14348" name="Text Box 17"/>
            <p:cNvSpPr txBox="1">
              <a:spLocks noChangeArrowheads="1"/>
            </p:cNvSpPr>
            <p:nvPr/>
          </p:nvSpPr>
          <p:spPr bwMode="auto">
            <a:xfrm>
              <a:off x="3886200" y="2809875"/>
              <a:ext cx="1219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BE WHOLE</a:t>
              </a:r>
            </a:p>
          </p:txBody>
        </p:sp>
        <p:sp>
          <p:nvSpPr>
            <p:cNvPr id="14349" name="Text Box 18"/>
            <p:cNvSpPr txBox="1">
              <a:spLocks noChangeArrowheads="1"/>
            </p:cNvSpPr>
            <p:nvPr/>
          </p:nvSpPr>
          <p:spPr bwMode="auto">
            <a:xfrm>
              <a:off x="5486400" y="2809875"/>
              <a:ext cx="152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BE INNOVATIVE</a:t>
              </a:r>
            </a:p>
          </p:txBody>
        </p:sp>
        <p:sp>
          <p:nvSpPr>
            <p:cNvPr id="14350" name="Text Box 19"/>
            <p:cNvSpPr txBox="1">
              <a:spLocks noChangeArrowheads="1"/>
            </p:cNvSpPr>
            <p:nvPr/>
          </p:nvSpPr>
          <p:spPr bwMode="auto">
            <a:xfrm>
              <a:off x="7239000" y="2809875"/>
              <a:ext cx="1676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REFLECT &amp; GROW</a:t>
              </a:r>
            </a:p>
          </p:txBody>
        </p:sp>
        <p:sp>
          <p:nvSpPr>
            <p:cNvPr id="14351" name="Text Box 20"/>
            <p:cNvSpPr txBox="1">
              <a:spLocks noChangeArrowheads="1"/>
            </p:cNvSpPr>
            <p:nvPr/>
          </p:nvSpPr>
          <p:spPr bwMode="auto">
            <a:xfrm>
              <a:off x="5334000" y="3800475"/>
              <a:ext cx="1752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Act with creativity</a:t>
              </a:r>
            </a:p>
          </p:txBody>
        </p:sp>
        <p:sp>
          <p:nvSpPr>
            <p:cNvPr id="14352" name="Text Box 21"/>
            <p:cNvSpPr txBox="1">
              <a:spLocks noChangeArrowheads="1"/>
            </p:cNvSpPr>
            <p:nvPr/>
          </p:nvSpPr>
          <p:spPr bwMode="auto">
            <a:xfrm>
              <a:off x="3657600" y="3800475"/>
              <a:ext cx="1752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Act with integrity</a:t>
              </a:r>
            </a:p>
          </p:txBody>
        </p:sp>
        <p:sp>
          <p:nvSpPr>
            <p:cNvPr id="14353" name="Text Box 22"/>
            <p:cNvSpPr txBox="1">
              <a:spLocks noChangeArrowheads="1"/>
            </p:cNvSpPr>
            <p:nvPr/>
          </p:nvSpPr>
          <p:spPr bwMode="auto">
            <a:xfrm>
              <a:off x="1905000" y="3800475"/>
              <a:ext cx="1752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Act with authenticity</a:t>
              </a:r>
            </a:p>
          </p:txBody>
        </p:sp>
      </p:grpSp>
      <p:sp>
        <p:nvSpPr>
          <p:cNvPr id="14339" name="Text Box 22"/>
          <p:cNvSpPr txBox="1">
            <a:spLocks noChangeArrowheads="1"/>
          </p:cNvSpPr>
          <p:nvPr/>
        </p:nvSpPr>
        <p:spPr bwMode="auto">
          <a:xfrm>
            <a:off x="141288" y="3581400"/>
            <a:ext cx="1752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Introduction</a:t>
            </a:r>
          </a:p>
        </p:txBody>
      </p:sp>
      <p:sp>
        <p:nvSpPr>
          <p:cNvPr id="14340" name="Text Box 22"/>
          <p:cNvSpPr txBox="1">
            <a:spLocks noChangeArrowheads="1"/>
          </p:cNvSpPr>
          <p:nvPr/>
        </p:nvSpPr>
        <p:spPr bwMode="auto">
          <a:xfrm>
            <a:off x="7216775" y="3581400"/>
            <a:ext cx="1752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solidFill>
                  <a:srgbClr val="FF9900"/>
                </a:solidFill>
                <a:latin typeface="Helvetica" pitchFamily="-42" charset="0"/>
              </a:rPr>
              <a:t>Conclusion</a:t>
            </a:r>
          </a:p>
        </p:txBody>
      </p:sp>
      <p:sp>
        <p:nvSpPr>
          <p:cNvPr id="14341" name="Rectangle 3"/>
          <p:cNvSpPr>
            <a:spLocks noChangeArrowheads="1"/>
          </p:cNvSpPr>
          <p:nvPr/>
        </p:nvSpPr>
        <p:spPr bwMode="auto">
          <a:xfrm>
            <a:off x="609600" y="421480"/>
            <a:ext cx="7467600" cy="838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200" b="1" dirty="0">
                <a:solidFill>
                  <a:schemeClr val="tx2"/>
                </a:solidFill>
              </a:rPr>
              <a:t>The Total Leadership program</a:t>
            </a:r>
            <a:r>
              <a:rPr lang="en-US" sz="3200" dirty="0">
                <a:solidFill>
                  <a:schemeClr val="tx2"/>
                </a:solidFill>
              </a:rPr>
              <a:t/>
            </a:r>
            <a:br>
              <a:rPr lang="en-US" sz="3200" dirty="0">
                <a:solidFill>
                  <a:schemeClr val="tx2"/>
                </a:solidFill>
              </a:rPr>
            </a:br>
            <a:r>
              <a:rPr lang="en-US" sz="2000" dirty="0">
                <a:solidFill>
                  <a:schemeClr val="tx2"/>
                </a:solidFill>
              </a:rPr>
              <a:t>A  systematic, flexible approach for creating sustainable change to improve performance in all parts of </a:t>
            </a:r>
            <a:r>
              <a:rPr lang="en-US" sz="2000" dirty="0" smtClean="0">
                <a:solidFill>
                  <a:schemeClr val="tx2"/>
                </a:solidFill>
              </a:rPr>
              <a:t>life – work, home, community, and self – by finding mutual value among them</a:t>
            </a:r>
            <a:endParaRPr lang="en-US" sz="2000" dirty="0">
              <a:solidFill>
                <a:schemeClr val="tx2"/>
              </a:solidFill>
            </a:endParaRPr>
          </a:p>
        </p:txBody>
      </p:sp>
      <p:sp>
        <p:nvSpPr>
          <p:cNvPr id="14342" name="Rectangle 5"/>
          <p:cNvSpPr>
            <a:spLocks noGrp="1" noChangeArrowheads="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14343" name="Rectangle 6"/>
          <p:cNvSpPr>
            <a:spLocks noGrp="1" noChangeArrowheads="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6877B0-70B4-49E7-81EA-CC08D54DC68C}" type="slidenum">
              <a:rPr lang="en-US" smtClean="0"/>
              <a:pPr eaLnBrk="1" hangingPunct="1"/>
              <a:t>2</a:t>
            </a:fld>
            <a:endParaRPr lang="en-US" smtClean="0"/>
          </a:p>
        </p:txBody>
      </p:sp>
      <p:sp>
        <p:nvSpPr>
          <p:cNvPr id="14344"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4"/>
              </a:rPr>
              <a:t>www.totalleadership.org</a:t>
            </a:r>
            <a:endParaRPr lang="en-US" sz="800"/>
          </a:p>
        </p:txBody>
      </p:sp>
    </p:spTree>
    <p:extLst>
      <p:ext uri="{BB962C8B-B14F-4D97-AF65-F5344CB8AC3E}">
        <p14:creationId xmlns:p14="http://schemas.microsoft.com/office/powerpoint/2010/main" xmlns="" val="2998299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6147" name="Rectangle 2"/>
          <p:cNvSpPr>
            <a:spLocks noChangeArrowheads="1"/>
          </p:cNvSpPr>
          <p:nvPr/>
        </p:nvSpPr>
        <p:spPr bwMode="auto">
          <a:xfrm>
            <a:off x="449263" y="838200"/>
            <a:ext cx="7246937"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50000"/>
              </a:lnSpc>
              <a:spcBef>
                <a:spcPct val="50000"/>
              </a:spcBef>
              <a:buFontTx/>
              <a:buChar char="•"/>
            </a:pPr>
            <a:r>
              <a:rPr lang="en-US" dirty="0"/>
              <a:t>Mobilize people towards a </a:t>
            </a:r>
            <a:r>
              <a:rPr lang="en-US" i="1" dirty="0"/>
              <a:t>personal</a:t>
            </a:r>
            <a:r>
              <a:rPr lang="en-US" dirty="0"/>
              <a:t> leadership vision</a:t>
            </a:r>
          </a:p>
          <a:p>
            <a:pPr marL="342900" indent="-342900">
              <a:lnSpc>
                <a:spcPct val="150000"/>
              </a:lnSpc>
              <a:spcBef>
                <a:spcPct val="50000"/>
              </a:spcBef>
              <a:buFontTx/>
              <a:buChar char="•"/>
            </a:pPr>
            <a:r>
              <a:rPr lang="en-US" dirty="0"/>
              <a:t>Focus on results in all domains of life and harmony among them</a:t>
            </a:r>
          </a:p>
          <a:p>
            <a:pPr marL="342900" indent="-342900">
              <a:lnSpc>
                <a:spcPct val="150000"/>
              </a:lnSpc>
              <a:spcBef>
                <a:spcPct val="50000"/>
              </a:spcBef>
              <a:buFontTx/>
              <a:buChar char="•"/>
            </a:pPr>
            <a:r>
              <a:rPr lang="en-US" dirty="0"/>
              <a:t>Influence at all levels and in all domains of life</a:t>
            </a:r>
          </a:p>
          <a:p>
            <a:pPr marL="342900" indent="-342900">
              <a:lnSpc>
                <a:spcPct val="150000"/>
              </a:lnSpc>
              <a:spcBef>
                <a:spcPct val="50000"/>
              </a:spcBef>
              <a:buFontTx/>
              <a:buChar char="•"/>
            </a:pPr>
            <a:r>
              <a:rPr lang="en-US" dirty="0"/>
              <a:t>Demonstrate authenticity, integrity, creativity</a:t>
            </a:r>
          </a:p>
        </p:txBody>
      </p:sp>
      <p:sp>
        <p:nvSpPr>
          <p:cNvPr id="6148" name="Rectangle 3"/>
          <p:cNvSpPr>
            <a:spLocks noChangeArrowheads="1"/>
          </p:cNvSpPr>
          <p:nvPr/>
        </p:nvSpPr>
        <p:spPr bwMode="auto">
          <a:xfrm>
            <a:off x="533400" y="180975"/>
            <a:ext cx="8140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nSpc>
                <a:spcPct val="75000"/>
              </a:lnSpc>
            </a:pPr>
            <a:r>
              <a:rPr lang="en-US" sz="2200" b="1">
                <a:solidFill>
                  <a:schemeClr val="tx2"/>
                </a:solidFill>
                <a:ea typeface="Arial Unicode MS" pitchFamily="34" charset="-128"/>
                <a:cs typeface="Arial Unicode MS" pitchFamily="34" charset="-128"/>
              </a:rPr>
              <a:t>A new kind of leadership</a:t>
            </a:r>
            <a:endParaRPr lang="en-US" sz="2200" b="1">
              <a:solidFill>
                <a:schemeClr val="tx2"/>
              </a:solidFill>
            </a:endParaRPr>
          </a:p>
        </p:txBody>
      </p:sp>
      <p:sp>
        <p:nvSpPr>
          <p:cNvPr id="6149" name="Rectangle 4"/>
          <p:cNvSpPr>
            <a:spLocks noChangeArrowheads="1"/>
          </p:cNvSpPr>
          <p:nvPr/>
        </p:nvSpPr>
        <p:spPr bwMode="auto">
          <a:xfrm>
            <a:off x="228600" y="4648200"/>
            <a:ext cx="8610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pPr eaLnBrk="0" hangingPunct="0"/>
            <a:r>
              <a:rPr lang="en-US" sz="2200" b="1"/>
              <a:t>Leadership in business isn’t just about business. It’s about life.</a:t>
            </a:r>
          </a:p>
        </p:txBody>
      </p:sp>
      <p:sp>
        <p:nvSpPr>
          <p:cNvPr id="6150"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FFF33-AFBF-48AF-A161-970E41D2A4D3}" type="slidenum">
              <a:rPr lang="en-US" smtClean="0"/>
              <a:pPr eaLnBrk="1" hangingPunct="1"/>
              <a:t>3</a:t>
            </a:fld>
            <a:endParaRPr lang="en-US" smtClean="0"/>
          </a:p>
        </p:txBody>
      </p:sp>
      <p:sp>
        <p:nvSpPr>
          <p:cNvPr id="6151"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pic>
        <p:nvPicPr>
          <p:cNvPr id="8" name="Picture 7" descr="begin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4088" y="92075"/>
            <a:ext cx="442912"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56748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 Total Leadership. All rights reserved.</a:t>
            </a:r>
          </a:p>
        </p:txBody>
      </p:sp>
      <p:cxnSp>
        <p:nvCxnSpPr>
          <p:cNvPr id="10243" name="AutoShape 2"/>
          <p:cNvCxnSpPr>
            <a:cxnSpLocks noChangeShapeType="1"/>
            <a:stCxn id="10268" idx="3"/>
            <a:endCxn id="10255" idx="2"/>
          </p:cNvCxnSpPr>
          <p:nvPr/>
        </p:nvCxnSpPr>
        <p:spPr bwMode="auto">
          <a:xfrm>
            <a:off x="2743200" y="2362200"/>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244" name="AutoShape 3"/>
          <p:cNvCxnSpPr>
            <a:cxnSpLocks noChangeShapeType="1"/>
            <a:stCxn id="10267" idx="3"/>
            <a:endCxn id="10252" idx="2"/>
          </p:cNvCxnSpPr>
          <p:nvPr/>
        </p:nvCxnSpPr>
        <p:spPr bwMode="auto">
          <a:xfrm>
            <a:off x="2743200" y="3810000"/>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245" name="AutoShape 4"/>
          <p:cNvCxnSpPr>
            <a:cxnSpLocks noChangeShapeType="1"/>
            <a:stCxn id="10269" idx="3"/>
            <a:endCxn id="10256" idx="2"/>
          </p:cNvCxnSpPr>
          <p:nvPr/>
        </p:nvCxnSpPr>
        <p:spPr bwMode="auto">
          <a:xfrm>
            <a:off x="2743200" y="5257800"/>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0246" name="Text Box 5"/>
          <p:cNvSpPr txBox="1">
            <a:spLocks noChangeArrowheads="1"/>
          </p:cNvSpPr>
          <p:nvPr/>
        </p:nvSpPr>
        <p:spPr bwMode="auto">
          <a:xfrm>
            <a:off x="533400" y="157163"/>
            <a:ext cx="84582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a:solidFill>
                  <a:schemeClr val="tx2"/>
                </a:solidFill>
              </a:rPr>
              <a:t>The practice of Total Leadership</a:t>
            </a:r>
          </a:p>
        </p:txBody>
      </p:sp>
      <p:grpSp>
        <p:nvGrpSpPr>
          <p:cNvPr id="10247" name="Group 6"/>
          <p:cNvGrpSpPr>
            <a:grpSpLocks/>
          </p:cNvGrpSpPr>
          <p:nvPr/>
        </p:nvGrpSpPr>
        <p:grpSpPr bwMode="auto">
          <a:xfrm>
            <a:off x="1143000" y="1828800"/>
            <a:ext cx="1600200" cy="3962400"/>
            <a:chOff x="192" y="1104"/>
            <a:chExt cx="1008" cy="2496"/>
          </a:xfrm>
        </p:grpSpPr>
        <p:sp>
          <p:nvSpPr>
            <p:cNvPr id="10267" name="Rectangle 7"/>
            <p:cNvSpPr>
              <a:spLocks noChangeArrowheads="1"/>
            </p:cNvSpPr>
            <p:nvPr/>
          </p:nvSpPr>
          <p:spPr bwMode="auto">
            <a:xfrm>
              <a:off x="192" y="2016"/>
              <a:ext cx="1008"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342900" indent="-174625"/>
              <a:endParaRPr lang="en-US" sz="1400"/>
            </a:p>
            <a:p>
              <a:pPr marL="342900" indent="-174625">
                <a:buFontTx/>
                <a:buChar char="•"/>
              </a:pPr>
              <a:r>
                <a:rPr lang="en-US" sz="1300"/>
                <a:t>Fragmented</a:t>
              </a:r>
            </a:p>
            <a:p>
              <a:pPr marL="342900" indent="-174625">
                <a:buFontTx/>
                <a:buChar char="•"/>
              </a:pPr>
              <a:r>
                <a:rPr lang="en-US" sz="1300"/>
                <a:t>Resentful</a:t>
              </a:r>
            </a:p>
            <a:p>
              <a:pPr marL="342900" indent="-174625">
                <a:buFontTx/>
                <a:buChar char="•"/>
              </a:pPr>
              <a:r>
                <a:rPr lang="en-US" sz="1300"/>
                <a:t>Overwhelmed</a:t>
              </a:r>
            </a:p>
          </p:txBody>
        </p:sp>
        <p:sp>
          <p:nvSpPr>
            <p:cNvPr id="10268" name="Rectangle 8"/>
            <p:cNvSpPr>
              <a:spLocks noChangeArrowheads="1"/>
            </p:cNvSpPr>
            <p:nvPr/>
          </p:nvSpPr>
          <p:spPr bwMode="auto">
            <a:xfrm>
              <a:off x="192" y="1104"/>
              <a:ext cx="1008"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342900" indent="-174625"/>
              <a:endParaRPr lang="en-US" sz="1400"/>
            </a:p>
            <a:p>
              <a:pPr marL="342900" indent="-174625">
                <a:buFontTx/>
                <a:buChar char="•"/>
              </a:pPr>
              <a:r>
                <a:rPr lang="en-US" sz="1300"/>
                <a:t>Fake</a:t>
              </a:r>
            </a:p>
            <a:p>
              <a:pPr marL="342900" indent="-174625">
                <a:buFontTx/>
                <a:buChar char="•"/>
              </a:pPr>
              <a:r>
                <a:rPr lang="en-US" sz="1300"/>
                <a:t>Unfocused</a:t>
              </a:r>
            </a:p>
            <a:p>
              <a:pPr marL="342900" indent="-174625">
                <a:buFontTx/>
                <a:buChar char="•"/>
              </a:pPr>
              <a:r>
                <a:rPr lang="en-US" sz="1300"/>
                <a:t>Rootless</a:t>
              </a:r>
            </a:p>
            <a:p>
              <a:pPr marL="342900" indent="-174625">
                <a:buFontTx/>
                <a:buChar char="•"/>
              </a:pPr>
              <a:endParaRPr lang="en-US" sz="1300"/>
            </a:p>
          </p:txBody>
        </p:sp>
        <p:sp>
          <p:nvSpPr>
            <p:cNvPr id="10269" name="Rectangle 9"/>
            <p:cNvSpPr>
              <a:spLocks noChangeArrowheads="1"/>
            </p:cNvSpPr>
            <p:nvPr/>
          </p:nvSpPr>
          <p:spPr bwMode="auto">
            <a:xfrm>
              <a:off x="192" y="2928"/>
              <a:ext cx="1008"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342900" indent="-174625"/>
              <a:endParaRPr lang="en-US" sz="1400"/>
            </a:p>
            <a:p>
              <a:pPr marL="342900" indent="-174625">
                <a:buFontTx/>
                <a:buChar char="•"/>
              </a:pPr>
              <a:r>
                <a:rPr lang="en-US" sz="1300"/>
                <a:t>Stagnant</a:t>
              </a:r>
            </a:p>
            <a:p>
              <a:pPr marL="342900" indent="-174625">
                <a:buFontTx/>
                <a:buChar char="•"/>
              </a:pPr>
              <a:r>
                <a:rPr lang="en-US" sz="1300"/>
                <a:t>Apathetic</a:t>
              </a:r>
            </a:p>
            <a:p>
              <a:pPr marL="342900" indent="-174625">
                <a:buFontTx/>
                <a:buChar char="•"/>
              </a:pPr>
              <a:r>
                <a:rPr lang="en-US" sz="1300"/>
                <a:t>Pessimistic</a:t>
              </a:r>
            </a:p>
          </p:txBody>
        </p:sp>
      </p:grpSp>
      <p:grpSp>
        <p:nvGrpSpPr>
          <p:cNvPr id="10248" name="Group 10"/>
          <p:cNvGrpSpPr>
            <a:grpSpLocks/>
          </p:cNvGrpSpPr>
          <p:nvPr/>
        </p:nvGrpSpPr>
        <p:grpSpPr bwMode="auto">
          <a:xfrm>
            <a:off x="6096000" y="1828800"/>
            <a:ext cx="1600200" cy="3962400"/>
            <a:chOff x="192" y="1104"/>
            <a:chExt cx="1008" cy="2496"/>
          </a:xfrm>
        </p:grpSpPr>
        <p:sp>
          <p:nvSpPr>
            <p:cNvPr id="10264" name="Rectangle 11"/>
            <p:cNvSpPr>
              <a:spLocks noChangeArrowheads="1"/>
            </p:cNvSpPr>
            <p:nvPr/>
          </p:nvSpPr>
          <p:spPr bwMode="auto">
            <a:xfrm>
              <a:off x="192" y="2016"/>
              <a:ext cx="1008"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342900" indent="-174625"/>
              <a:endParaRPr lang="en-US" sz="1400"/>
            </a:p>
            <a:p>
              <a:pPr marL="342900" indent="-174625">
                <a:buFontTx/>
                <a:buChar char="•"/>
              </a:pPr>
              <a:r>
                <a:rPr lang="en-US" sz="1300"/>
                <a:t>Connected</a:t>
              </a:r>
            </a:p>
            <a:p>
              <a:pPr marL="342900" indent="-174625">
                <a:buFontTx/>
                <a:buChar char="•"/>
              </a:pPr>
              <a:r>
                <a:rPr lang="en-US" sz="1300"/>
                <a:t>Supported</a:t>
              </a:r>
            </a:p>
            <a:p>
              <a:pPr marL="342900" indent="-174625">
                <a:buFontTx/>
                <a:buChar char="•"/>
              </a:pPr>
              <a:r>
                <a:rPr lang="en-US" sz="1300"/>
                <a:t>Resilient</a:t>
              </a:r>
            </a:p>
          </p:txBody>
        </p:sp>
        <p:sp>
          <p:nvSpPr>
            <p:cNvPr id="10265" name="Rectangle 12"/>
            <p:cNvSpPr>
              <a:spLocks noChangeArrowheads="1"/>
            </p:cNvSpPr>
            <p:nvPr/>
          </p:nvSpPr>
          <p:spPr bwMode="auto">
            <a:xfrm>
              <a:off x="192" y="1104"/>
              <a:ext cx="1008"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342900" indent="-174625"/>
              <a:endParaRPr lang="en-US" sz="1400"/>
            </a:p>
            <a:p>
              <a:pPr marL="342900" indent="-174625">
                <a:buFontTx/>
                <a:buChar char="•"/>
              </a:pPr>
              <a:r>
                <a:rPr lang="en-US" sz="1300"/>
                <a:t>Genuine</a:t>
              </a:r>
            </a:p>
            <a:p>
              <a:pPr marL="342900" indent="-174625">
                <a:buFontTx/>
                <a:buChar char="•"/>
              </a:pPr>
              <a:r>
                <a:rPr lang="en-US" sz="1300"/>
                <a:t>Purposeful</a:t>
              </a:r>
            </a:p>
            <a:p>
              <a:pPr marL="342900" indent="-174625">
                <a:buFontTx/>
                <a:buChar char="•"/>
              </a:pPr>
              <a:r>
                <a:rPr lang="en-US" sz="1300"/>
                <a:t>Grounded</a:t>
              </a:r>
            </a:p>
            <a:p>
              <a:pPr marL="342900" indent="-174625"/>
              <a:endParaRPr lang="en-US" sz="1300"/>
            </a:p>
          </p:txBody>
        </p:sp>
        <p:sp>
          <p:nvSpPr>
            <p:cNvPr id="10266" name="Rectangle 13"/>
            <p:cNvSpPr>
              <a:spLocks noChangeArrowheads="1"/>
            </p:cNvSpPr>
            <p:nvPr/>
          </p:nvSpPr>
          <p:spPr bwMode="auto">
            <a:xfrm>
              <a:off x="192" y="2928"/>
              <a:ext cx="1008"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342900" indent="-174625"/>
              <a:endParaRPr lang="en-US" sz="1300"/>
            </a:p>
            <a:p>
              <a:pPr marL="342900" indent="-174625">
                <a:buFontTx/>
                <a:buChar char="•"/>
              </a:pPr>
              <a:r>
                <a:rPr lang="en-US" sz="1300"/>
                <a:t>Curious</a:t>
              </a:r>
            </a:p>
            <a:p>
              <a:pPr marL="342900" indent="-174625">
                <a:buFontTx/>
                <a:buChar char="•"/>
              </a:pPr>
              <a:r>
                <a:rPr lang="en-US" sz="1300"/>
                <a:t>Engaged</a:t>
              </a:r>
            </a:p>
            <a:p>
              <a:pPr marL="342900" indent="-174625">
                <a:buFontTx/>
                <a:buChar char="•"/>
              </a:pPr>
              <a:r>
                <a:rPr lang="en-US" sz="1300"/>
                <a:t>Optimistic</a:t>
              </a:r>
            </a:p>
          </p:txBody>
        </p:sp>
      </p:grpSp>
      <p:sp>
        <p:nvSpPr>
          <p:cNvPr id="10249" name="Text Box 14"/>
          <p:cNvSpPr txBox="1">
            <a:spLocks noChangeArrowheads="1"/>
          </p:cNvSpPr>
          <p:nvPr/>
        </p:nvSpPr>
        <p:spPr bwMode="auto">
          <a:xfrm>
            <a:off x="1066800" y="1158875"/>
            <a:ext cx="1752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b="1"/>
              <a:t>The Incomplete   Leader</a:t>
            </a:r>
          </a:p>
        </p:txBody>
      </p:sp>
      <p:sp>
        <p:nvSpPr>
          <p:cNvPr id="10250" name="Text Box 15"/>
          <p:cNvSpPr txBox="1">
            <a:spLocks noChangeArrowheads="1"/>
          </p:cNvSpPr>
          <p:nvPr/>
        </p:nvSpPr>
        <p:spPr bwMode="auto">
          <a:xfrm>
            <a:off x="6096000" y="1158875"/>
            <a:ext cx="15240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b="1"/>
              <a:t>The Total         Leader</a:t>
            </a:r>
          </a:p>
        </p:txBody>
      </p:sp>
      <p:sp>
        <p:nvSpPr>
          <p:cNvPr id="10251" name="Text Box 16"/>
          <p:cNvSpPr txBox="1">
            <a:spLocks noChangeArrowheads="1"/>
          </p:cNvSpPr>
          <p:nvPr/>
        </p:nvSpPr>
        <p:spPr bwMode="auto">
          <a:xfrm>
            <a:off x="3810000" y="1841500"/>
            <a:ext cx="161925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t>Be Real</a:t>
            </a:r>
          </a:p>
          <a:p>
            <a:pPr algn="ctr" eaLnBrk="1" hangingPunct="1"/>
            <a:r>
              <a:rPr lang="en-US" sz="1300"/>
              <a:t>Act  with authenticity by clarifying what’s important</a:t>
            </a:r>
          </a:p>
          <a:p>
            <a:pPr eaLnBrk="1" hangingPunct="1"/>
            <a:endParaRPr lang="en-US" sz="1300"/>
          </a:p>
        </p:txBody>
      </p:sp>
      <p:sp>
        <p:nvSpPr>
          <p:cNvPr id="10252" name="Oval 17"/>
          <p:cNvSpPr>
            <a:spLocks noChangeArrowheads="1"/>
          </p:cNvSpPr>
          <p:nvPr/>
        </p:nvSpPr>
        <p:spPr bwMode="auto">
          <a:xfrm>
            <a:off x="3733800" y="3200400"/>
            <a:ext cx="1752600" cy="1219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53" name="Text Box 18"/>
          <p:cNvSpPr txBox="1">
            <a:spLocks noChangeArrowheads="1"/>
          </p:cNvSpPr>
          <p:nvPr/>
        </p:nvSpPr>
        <p:spPr bwMode="auto">
          <a:xfrm>
            <a:off x="3962400" y="3276600"/>
            <a:ext cx="13716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t>Be Whole</a:t>
            </a:r>
          </a:p>
          <a:p>
            <a:pPr algn="ctr" eaLnBrk="1" hangingPunct="1"/>
            <a:r>
              <a:rPr lang="en-US" sz="1300"/>
              <a:t>Act with integrity by respecting the whole person</a:t>
            </a:r>
          </a:p>
          <a:p>
            <a:pPr eaLnBrk="1" hangingPunct="1"/>
            <a:endParaRPr lang="en-US" sz="1300"/>
          </a:p>
        </p:txBody>
      </p:sp>
      <p:sp>
        <p:nvSpPr>
          <p:cNvPr id="10254" name="Text Box 19"/>
          <p:cNvSpPr txBox="1">
            <a:spLocks noChangeArrowheads="1"/>
          </p:cNvSpPr>
          <p:nvPr/>
        </p:nvSpPr>
        <p:spPr bwMode="auto">
          <a:xfrm>
            <a:off x="3840163" y="4752975"/>
            <a:ext cx="1585912"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t>Be Innovative</a:t>
            </a:r>
          </a:p>
          <a:p>
            <a:pPr algn="ctr" eaLnBrk="1" hangingPunct="1"/>
            <a:r>
              <a:rPr lang="en-US" sz="1300"/>
              <a:t>Act with creativity by experimenting with how things get done</a:t>
            </a:r>
          </a:p>
        </p:txBody>
      </p:sp>
      <p:sp>
        <p:nvSpPr>
          <p:cNvPr id="10255" name="Oval 20"/>
          <p:cNvSpPr>
            <a:spLocks noChangeArrowheads="1"/>
          </p:cNvSpPr>
          <p:nvPr/>
        </p:nvSpPr>
        <p:spPr bwMode="auto">
          <a:xfrm>
            <a:off x="3733800" y="1752600"/>
            <a:ext cx="1752600" cy="1219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56" name="Oval 21"/>
          <p:cNvSpPr>
            <a:spLocks noChangeArrowheads="1"/>
          </p:cNvSpPr>
          <p:nvPr/>
        </p:nvSpPr>
        <p:spPr bwMode="auto">
          <a:xfrm>
            <a:off x="3733800" y="4648200"/>
            <a:ext cx="1752600" cy="1219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10257" name="AutoShape 22"/>
          <p:cNvCxnSpPr>
            <a:cxnSpLocks noChangeShapeType="1"/>
            <a:stCxn id="10255" idx="6"/>
            <a:endCxn id="10265" idx="1"/>
          </p:cNvCxnSpPr>
          <p:nvPr/>
        </p:nvCxnSpPr>
        <p:spPr bwMode="auto">
          <a:xfrm>
            <a:off x="5486400" y="2362200"/>
            <a:ext cx="609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258" name="AutoShape 23"/>
          <p:cNvCxnSpPr>
            <a:cxnSpLocks noChangeShapeType="1"/>
            <a:stCxn id="10252" idx="6"/>
            <a:endCxn id="10264" idx="1"/>
          </p:cNvCxnSpPr>
          <p:nvPr/>
        </p:nvCxnSpPr>
        <p:spPr bwMode="auto">
          <a:xfrm>
            <a:off x="5486400" y="3810000"/>
            <a:ext cx="609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259" name="AutoShape 24"/>
          <p:cNvCxnSpPr>
            <a:cxnSpLocks noChangeShapeType="1"/>
            <a:stCxn id="10256" idx="6"/>
            <a:endCxn id="10266" idx="1"/>
          </p:cNvCxnSpPr>
          <p:nvPr/>
        </p:nvCxnSpPr>
        <p:spPr bwMode="auto">
          <a:xfrm>
            <a:off x="5486400" y="5257800"/>
            <a:ext cx="609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0260" name="Text Box 25"/>
          <p:cNvSpPr txBox="1">
            <a:spLocks noChangeArrowheads="1"/>
          </p:cNvSpPr>
          <p:nvPr/>
        </p:nvSpPr>
        <p:spPr bwMode="auto">
          <a:xfrm>
            <a:off x="3748088" y="1066800"/>
            <a:ext cx="167798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b="1"/>
              <a:t>The Practice of Total Leadership</a:t>
            </a:r>
          </a:p>
        </p:txBody>
      </p:sp>
      <p:sp>
        <p:nvSpPr>
          <p:cNvPr id="10261" name="Slide Number Placeholder 26"/>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5A369D-D8F4-4012-B7DB-72985720FD5D}" type="slidenum">
              <a:rPr lang="en-US" smtClean="0"/>
              <a:pPr eaLnBrk="1" hangingPunct="1"/>
              <a:t>4</a:t>
            </a:fld>
            <a:endParaRPr lang="en-US" smtClean="0"/>
          </a:p>
        </p:txBody>
      </p:sp>
      <p:sp>
        <p:nvSpPr>
          <p:cNvPr id="10263"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
                <a:hlinkClick r:id="rId3"/>
              </a:rPr>
              <a:t>www.totalleadership.org</a:t>
            </a:r>
            <a:endParaRPr lang="en-US" sz="800"/>
          </a:p>
        </p:txBody>
      </p:sp>
      <p:pic>
        <p:nvPicPr>
          <p:cNvPr id="30" name="Picture 7" descr="begin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4088" y="92075"/>
            <a:ext cx="442912"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 Total Leadership. All rights reserved.</a:t>
            </a:r>
          </a:p>
        </p:txBody>
      </p:sp>
      <p:sp>
        <p:nvSpPr>
          <p:cNvPr id="9219" name="Text Box 3"/>
          <p:cNvSpPr txBox="1">
            <a:spLocks noChangeArrowheads="1"/>
          </p:cNvSpPr>
          <p:nvPr/>
        </p:nvSpPr>
        <p:spPr bwMode="auto">
          <a:xfrm>
            <a:off x="279400" y="5181600"/>
            <a:ext cx="2844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Both a business </a:t>
            </a:r>
            <a:r>
              <a:rPr lang="en-US" sz="2000" i="1"/>
              <a:t>and</a:t>
            </a:r>
            <a:r>
              <a:rPr lang="en-US" sz="2000"/>
              <a:t> a personal imperative.</a:t>
            </a:r>
            <a:r>
              <a:rPr lang="en-US" sz="2400"/>
              <a:t>  </a:t>
            </a:r>
          </a:p>
        </p:txBody>
      </p:sp>
      <p:sp>
        <p:nvSpPr>
          <p:cNvPr id="9220" name="Text Box 4"/>
          <p:cNvSpPr txBox="1">
            <a:spLocks noChangeArrowheads="1"/>
          </p:cNvSpPr>
          <p:nvPr/>
        </p:nvSpPr>
        <p:spPr bwMode="auto">
          <a:xfrm>
            <a:off x="6400800" y="822325"/>
            <a:ext cx="23923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a:t>Not “either/or” but “both and more”</a:t>
            </a:r>
          </a:p>
        </p:txBody>
      </p:sp>
      <p:grpSp>
        <p:nvGrpSpPr>
          <p:cNvPr id="9221" name="Group 5"/>
          <p:cNvGrpSpPr>
            <a:grpSpLocks/>
          </p:cNvGrpSpPr>
          <p:nvPr/>
        </p:nvGrpSpPr>
        <p:grpSpPr bwMode="auto">
          <a:xfrm>
            <a:off x="1087438" y="1219200"/>
            <a:ext cx="7143750" cy="4191000"/>
            <a:chOff x="429" y="1248"/>
            <a:chExt cx="4873" cy="2640"/>
          </a:xfrm>
        </p:grpSpPr>
        <p:sp>
          <p:nvSpPr>
            <p:cNvPr id="9226" name="Oval 6"/>
            <p:cNvSpPr>
              <a:spLocks noChangeArrowheads="1"/>
            </p:cNvSpPr>
            <p:nvPr/>
          </p:nvSpPr>
          <p:spPr bwMode="auto">
            <a:xfrm>
              <a:off x="429" y="1920"/>
              <a:ext cx="2235" cy="1392"/>
            </a:xfrm>
            <a:prstGeom prst="ellipse">
              <a:avLst/>
            </a:prstGeom>
            <a:solidFill>
              <a:schemeClr val="accent1"/>
            </a:solidFill>
            <a:ln>
              <a:noFill/>
            </a:ln>
            <a:extLst>
              <a:ext uri="{91240B29-F687-4F45-9708-019B960494DF}">
                <a14:hiddenLine xmlns:a14="http://schemas.microsoft.com/office/drawing/2010/main" xmlns="" w="38100">
                  <a:solidFill>
                    <a:srgbClr val="000000"/>
                  </a:solidFill>
                  <a:round/>
                  <a:headEnd type="none" w="sm" len="sm"/>
                  <a:tailEnd type="none" w="sm" len="sm"/>
                </a14:hiddenLine>
              </a:ext>
            </a:extLst>
          </p:spPr>
          <p:txBody>
            <a:bodyPr anchor="ctr"/>
            <a:lstStyle/>
            <a:p>
              <a:pPr algn="ctr"/>
              <a:r>
                <a:rPr lang="en-US" sz="2800">
                  <a:solidFill>
                    <a:schemeClr val="bg1"/>
                  </a:solidFill>
                </a:rPr>
                <a:t>Benefits to business</a:t>
              </a:r>
            </a:p>
          </p:txBody>
        </p:sp>
        <p:sp>
          <p:nvSpPr>
            <p:cNvPr id="2" name="AutoShape 7"/>
            <p:cNvSpPr>
              <a:spLocks noChangeArrowheads="1"/>
            </p:cNvSpPr>
            <p:nvPr/>
          </p:nvSpPr>
          <p:spPr bwMode="auto">
            <a:xfrm>
              <a:off x="1767" y="1248"/>
              <a:ext cx="2704" cy="624"/>
            </a:xfrm>
            <a:prstGeom prst="curvedDownArrow">
              <a:avLst>
                <a:gd name="adj1" fmla="val 86667"/>
                <a:gd name="adj2" fmla="val 173333"/>
                <a:gd name="adj3" fmla="val 33333"/>
              </a:avLst>
            </a:prstGeom>
            <a:solidFill>
              <a:srgbClr val="3366CC"/>
            </a:solidFill>
            <a:ln w="12700">
              <a:noFill/>
              <a:miter lim="800000"/>
              <a:headEnd type="none" w="sm" len="sm"/>
              <a:tailEnd type="none" w="sm" len="sm"/>
            </a:ln>
          </p:spPr>
          <p:txBody>
            <a:bodyPr wrap="none" anchor="ctr"/>
            <a:lstStyle/>
            <a:p>
              <a:pPr>
                <a:defRPr/>
              </a:pPr>
              <a:endParaRPr lang="en-US">
                <a:ln>
                  <a:solidFill>
                    <a:srgbClr val="005BBB"/>
                  </a:solidFill>
                </a:ln>
                <a:latin typeface="Arial" charset="0"/>
              </a:endParaRPr>
            </a:p>
          </p:txBody>
        </p:sp>
        <p:sp>
          <p:nvSpPr>
            <p:cNvPr id="9228" name="AutoShape 8"/>
            <p:cNvSpPr>
              <a:spLocks noChangeArrowheads="1"/>
            </p:cNvSpPr>
            <p:nvPr/>
          </p:nvSpPr>
          <p:spPr bwMode="auto">
            <a:xfrm rot="10800000">
              <a:off x="1482" y="3360"/>
              <a:ext cx="2703" cy="528"/>
            </a:xfrm>
            <a:prstGeom prst="curvedDownArrow">
              <a:avLst>
                <a:gd name="adj1" fmla="val 102386"/>
                <a:gd name="adj2" fmla="val 204773"/>
                <a:gd name="adj3" fmla="val 33333"/>
              </a:avLst>
            </a:prstGeom>
            <a:solidFill>
              <a:srgbClr val="3366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a:p>
          </p:txBody>
        </p:sp>
        <p:sp>
          <p:nvSpPr>
            <p:cNvPr id="9229" name="Oval 9"/>
            <p:cNvSpPr>
              <a:spLocks noChangeArrowheads="1"/>
            </p:cNvSpPr>
            <p:nvPr/>
          </p:nvSpPr>
          <p:spPr bwMode="auto">
            <a:xfrm>
              <a:off x="3067" y="1920"/>
              <a:ext cx="2235" cy="1392"/>
            </a:xfrm>
            <a:prstGeom prst="ellipse">
              <a:avLst/>
            </a:prstGeom>
            <a:solidFill>
              <a:srgbClr val="005BBB"/>
            </a:solidFill>
            <a:ln>
              <a:noFill/>
            </a:ln>
            <a:extLst>
              <a:ext uri="{91240B29-F687-4F45-9708-019B960494DF}">
                <a14:hiddenLine xmlns:a14="http://schemas.microsoft.com/office/drawing/2010/main" xmlns="" w="38100">
                  <a:solidFill>
                    <a:srgbClr val="000000"/>
                  </a:solidFill>
                  <a:round/>
                  <a:headEnd type="none" w="sm" len="sm"/>
                  <a:tailEnd type="none" w="sm" len="sm"/>
                </a14:hiddenLine>
              </a:ext>
            </a:extLst>
          </p:spPr>
          <p:txBody>
            <a:bodyPr anchor="ctr"/>
            <a:lstStyle/>
            <a:p>
              <a:pPr algn="ctr"/>
              <a:r>
                <a:rPr lang="en-US" sz="2800">
                  <a:solidFill>
                    <a:schemeClr val="bg1"/>
                  </a:solidFill>
                </a:rPr>
                <a:t>Benefits to person</a:t>
              </a:r>
            </a:p>
          </p:txBody>
        </p:sp>
      </p:grpSp>
      <p:sp>
        <p:nvSpPr>
          <p:cNvPr id="9222" name="Slide Number Placeholder 10"/>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50F5F1-9A27-4A45-AD29-20EBB50888E6}" type="slidenum">
              <a:rPr lang="en-US" smtClean="0"/>
              <a:pPr eaLnBrk="1" hangingPunct="1"/>
              <a:t>5</a:t>
            </a:fld>
            <a:endParaRPr lang="en-US" smtClean="0"/>
          </a:p>
        </p:txBody>
      </p:sp>
      <p:sp>
        <p:nvSpPr>
          <p:cNvPr id="9223" name="Rectangle 2"/>
          <p:cNvSpPr>
            <a:spLocks noGrp="1" noChangeArrowheads="1"/>
          </p:cNvSpPr>
          <p:nvPr>
            <p:ph type="title"/>
          </p:nvPr>
        </p:nvSpPr>
        <p:spPr>
          <a:xfrm>
            <a:off x="499266" y="152400"/>
            <a:ext cx="8566150" cy="457200"/>
          </a:xfrm>
        </p:spPr>
        <p:txBody>
          <a:bodyPr/>
          <a:lstStyle/>
          <a:p>
            <a:pPr algn="l" eaLnBrk="1" hangingPunct="1"/>
            <a:r>
              <a:rPr lang="en-US" sz="2200" b="1" dirty="0" smtClean="0"/>
              <a:t>Mutual gains for performance + satisfaction in all domains</a:t>
            </a:r>
          </a:p>
        </p:txBody>
      </p:sp>
      <p:sp>
        <p:nvSpPr>
          <p:cNvPr id="9225"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
                <a:hlinkClick r:id="rId3"/>
              </a:rPr>
              <a:t>www.totalleadership.org</a:t>
            </a:r>
            <a:endParaRPr lang="en-US" sz="800"/>
          </a:p>
        </p:txBody>
      </p:sp>
      <p:pic>
        <p:nvPicPr>
          <p:cNvPr id="13" name="Picture 7" descr="begin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4088" y="92075"/>
            <a:ext cx="442912"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13315" name="Rectangle 2"/>
          <p:cNvSpPr>
            <a:spLocks noGrp="1" noChangeArrowheads="1"/>
          </p:cNvSpPr>
          <p:nvPr>
            <p:ph type="title"/>
          </p:nvPr>
        </p:nvSpPr>
        <p:spPr>
          <a:xfrm>
            <a:off x="506413" y="228600"/>
            <a:ext cx="7113587" cy="685800"/>
          </a:xfrm>
        </p:spPr>
        <p:txBody>
          <a:bodyPr/>
          <a:lstStyle/>
          <a:p>
            <a:pPr algn="l" eaLnBrk="1" hangingPunct="1"/>
            <a:r>
              <a:rPr lang="en-US" sz="2200" b="1" smtClean="0"/>
              <a:t>Measurable, sustainable behavior change that drives business results and personal growth</a:t>
            </a:r>
            <a:br>
              <a:rPr lang="en-US" sz="2200" b="1" smtClean="0"/>
            </a:br>
            <a:endParaRPr lang="en-US" sz="2200" b="1" smtClean="0"/>
          </a:p>
        </p:txBody>
      </p:sp>
      <p:sp>
        <p:nvSpPr>
          <p:cNvPr id="13316" name="Rectangle 3"/>
          <p:cNvSpPr>
            <a:spLocks noGrp="1" noChangeArrowheads="1"/>
          </p:cNvSpPr>
          <p:nvPr>
            <p:ph type="body" idx="1"/>
          </p:nvPr>
        </p:nvSpPr>
        <p:spPr>
          <a:xfrm>
            <a:off x="381000" y="990600"/>
            <a:ext cx="4648200" cy="4953000"/>
          </a:xfrm>
        </p:spPr>
        <p:txBody>
          <a:bodyPr/>
          <a:lstStyle/>
          <a:p>
            <a:pPr eaLnBrk="1" hangingPunct="1">
              <a:buFontTx/>
              <a:buNone/>
            </a:pPr>
            <a:r>
              <a:rPr lang="en-US" sz="1800" b="1" smtClean="0"/>
              <a:t>Business results</a:t>
            </a:r>
          </a:p>
          <a:p>
            <a:pPr eaLnBrk="1" hangingPunct="1">
              <a:lnSpc>
                <a:spcPct val="150000"/>
              </a:lnSpc>
            </a:pPr>
            <a:r>
              <a:rPr lang="en-US" sz="1800" smtClean="0"/>
              <a:t>Increased attraction/retention of talent</a:t>
            </a:r>
          </a:p>
          <a:p>
            <a:pPr eaLnBrk="1" hangingPunct="1">
              <a:lnSpc>
                <a:spcPct val="150000"/>
              </a:lnSpc>
            </a:pPr>
            <a:r>
              <a:rPr lang="en-US" sz="1800" smtClean="0"/>
              <a:t>Productivity gains and cost reductions</a:t>
            </a:r>
          </a:p>
          <a:p>
            <a:pPr eaLnBrk="1" hangingPunct="1">
              <a:lnSpc>
                <a:spcPct val="150000"/>
              </a:lnSpc>
            </a:pPr>
            <a:r>
              <a:rPr lang="en-US" sz="1800" smtClean="0"/>
              <a:t>Enhanced engagement and resilience</a:t>
            </a:r>
          </a:p>
          <a:p>
            <a:pPr eaLnBrk="1" hangingPunct="1">
              <a:lnSpc>
                <a:spcPct val="150000"/>
              </a:lnSpc>
            </a:pPr>
            <a:r>
              <a:rPr lang="en-US" sz="1800" smtClean="0"/>
              <a:t>Greater focus on results that matter</a:t>
            </a:r>
          </a:p>
          <a:p>
            <a:pPr eaLnBrk="1" hangingPunct="1">
              <a:lnSpc>
                <a:spcPct val="150000"/>
              </a:lnSpc>
            </a:pPr>
            <a:r>
              <a:rPr lang="en-US" sz="1800" smtClean="0"/>
              <a:t>Greater commitment to organization </a:t>
            </a:r>
          </a:p>
          <a:p>
            <a:pPr eaLnBrk="1" hangingPunct="1">
              <a:lnSpc>
                <a:spcPct val="150000"/>
              </a:lnSpc>
            </a:pPr>
            <a:r>
              <a:rPr lang="en-US" sz="1800" smtClean="0"/>
              <a:t>Improved leadership skills</a:t>
            </a:r>
          </a:p>
          <a:p>
            <a:pPr eaLnBrk="1" hangingPunct="1">
              <a:lnSpc>
                <a:spcPct val="150000"/>
              </a:lnSpc>
            </a:pPr>
            <a:r>
              <a:rPr lang="en-US" sz="1800" smtClean="0"/>
              <a:t>Increased confidence and competence in creating sustainable change</a:t>
            </a:r>
          </a:p>
          <a:p>
            <a:pPr eaLnBrk="1" hangingPunct="1">
              <a:lnSpc>
                <a:spcPct val="150000"/>
              </a:lnSpc>
            </a:pPr>
            <a:r>
              <a:rPr lang="en-US" sz="1800" smtClean="0"/>
              <a:t>Stronger connections in networks</a:t>
            </a:r>
          </a:p>
          <a:p>
            <a:pPr eaLnBrk="1" hangingPunct="1">
              <a:lnSpc>
                <a:spcPct val="150000"/>
              </a:lnSpc>
            </a:pPr>
            <a:r>
              <a:rPr lang="en-US" sz="1800" smtClean="0"/>
              <a:t>Better reputation via community impact</a:t>
            </a:r>
          </a:p>
        </p:txBody>
      </p:sp>
      <p:sp>
        <p:nvSpPr>
          <p:cNvPr id="13317" name="Rectangle 4"/>
          <p:cNvSpPr>
            <a:spLocks noChangeArrowheads="1"/>
          </p:cNvSpPr>
          <p:nvPr/>
        </p:nvSpPr>
        <p:spPr bwMode="auto">
          <a:xfrm>
            <a:off x="5122863" y="990600"/>
            <a:ext cx="3944937"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r>
              <a:rPr lang="en-US" b="1"/>
              <a:t>Personal results</a:t>
            </a:r>
          </a:p>
          <a:p>
            <a:pPr marL="342900" indent="-342900">
              <a:lnSpc>
                <a:spcPct val="150000"/>
              </a:lnSpc>
              <a:spcBef>
                <a:spcPct val="20000"/>
              </a:spcBef>
              <a:buFontTx/>
              <a:buChar char="•"/>
            </a:pPr>
            <a:r>
              <a:rPr lang="en-US"/>
              <a:t>Fewer conflict-ridden tradeoffs</a:t>
            </a:r>
          </a:p>
          <a:p>
            <a:pPr marL="342900" indent="-342900">
              <a:lnSpc>
                <a:spcPct val="150000"/>
              </a:lnSpc>
              <a:spcBef>
                <a:spcPct val="20000"/>
              </a:spcBef>
              <a:buFontTx/>
              <a:buChar char="•"/>
            </a:pPr>
            <a:r>
              <a:rPr lang="en-US"/>
              <a:t>Greater sense of control</a:t>
            </a:r>
          </a:p>
          <a:p>
            <a:pPr marL="342900" indent="-342900">
              <a:lnSpc>
                <a:spcPct val="150000"/>
              </a:lnSpc>
              <a:spcBef>
                <a:spcPct val="20000"/>
              </a:spcBef>
              <a:buFontTx/>
              <a:buChar char="•"/>
            </a:pPr>
            <a:r>
              <a:rPr lang="en-US"/>
              <a:t>Improved health and wellness</a:t>
            </a:r>
          </a:p>
          <a:p>
            <a:pPr marL="342900" indent="-342900">
              <a:lnSpc>
                <a:spcPct val="150000"/>
              </a:lnSpc>
              <a:spcBef>
                <a:spcPct val="20000"/>
              </a:spcBef>
              <a:buFontTx/>
              <a:buChar char="•"/>
            </a:pPr>
            <a:r>
              <a:rPr lang="en-US"/>
              <a:t>Lower stress, more energy</a:t>
            </a:r>
          </a:p>
          <a:p>
            <a:pPr marL="342900" indent="-342900">
              <a:lnSpc>
                <a:spcPct val="150000"/>
              </a:lnSpc>
              <a:spcBef>
                <a:spcPct val="20000"/>
              </a:spcBef>
              <a:buFontTx/>
              <a:buChar char="•"/>
            </a:pPr>
            <a:r>
              <a:rPr lang="en-US"/>
              <a:t>More satisfied with:</a:t>
            </a:r>
          </a:p>
          <a:p>
            <a:pPr marL="800100" lvl="1" indent="-342900">
              <a:lnSpc>
                <a:spcPct val="150000"/>
              </a:lnSpc>
              <a:spcBef>
                <a:spcPct val="20000"/>
              </a:spcBef>
              <a:buFontTx/>
              <a:buChar char="•"/>
            </a:pPr>
            <a:r>
              <a:rPr lang="en-US"/>
              <a:t>personal growth </a:t>
            </a:r>
          </a:p>
          <a:p>
            <a:pPr marL="800100" lvl="1" indent="-342900">
              <a:lnSpc>
                <a:spcPct val="150000"/>
              </a:lnSpc>
              <a:spcBef>
                <a:spcPct val="20000"/>
              </a:spcBef>
              <a:buFontTx/>
              <a:buChar char="•"/>
            </a:pPr>
            <a:r>
              <a:rPr lang="en-US"/>
              <a:t>job/career</a:t>
            </a:r>
          </a:p>
          <a:p>
            <a:pPr marL="800100" lvl="1" indent="-342900">
              <a:lnSpc>
                <a:spcPct val="150000"/>
              </a:lnSpc>
              <a:spcBef>
                <a:spcPct val="20000"/>
              </a:spcBef>
              <a:buFontTx/>
              <a:buChar char="•"/>
            </a:pPr>
            <a:r>
              <a:rPr lang="en-US"/>
              <a:t>family</a:t>
            </a:r>
          </a:p>
        </p:txBody>
      </p:sp>
      <p:sp>
        <p:nvSpPr>
          <p:cNvPr id="13318"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861DE2-AC82-4ECA-8727-982618E2E65A}" type="slidenum">
              <a:rPr lang="en-US" smtClean="0"/>
              <a:pPr eaLnBrk="1" hangingPunct="1"/>
              <a:t>6</a:t>
            </a:fld>
            <a:endParaRPr lang="en-US" smtClean="0"/>
          </a:p>
        </p:txBody>
      </p:sp>
      <p:sp>
        <p:nvSpPr>
          <p:cNvPr id="13319"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pic>
        <p:nvPicPr>
          <p:cNvPr id="8" name="Picture 7" descr="begin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4088" y="92075"/>
            <a:ext cx="442912"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28693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Total Leadership. All rights reserved.</a:t>
            </a:r>
          </a:p>
        </p:txBody>
      </p:sp>
      <p:sp>
        <p:nvSpPr>
          <p:cNvPr id="14339" name="Rectangle 2"/>
          <p:cNvSpPr>
            <a:spLocks noGrp="1" noChangeArrowheads="1"/>
          </p:cNvSpPr>
          <p:nvPr>
            <p:ph type="title"/>
          </p:nvPr>
        </p:nvSpPr>
        <p:spPr>
          <a:xfrm>
            <a:off x="658813" y="228600"/>
            <a:ext cx="6884987" cy="304800"/>
          </a:xfrm>
        </p:spPr>
        <p:txBody>
          <a:bodyPr/>
          <a:lstStyle/>
          <a:p>
            <a:pPr algn="l" eaLnBrk="1" hangingPunct="1"/>
            <a:r>
              <a:rPr lang="en-US" altLang="ja-JP" sz="2200" b="1" smtClean="0">
                <a:ea typeface="ＭＳ Ｐゴシック" pitchFamily="34" charset="-128"/>
              </a:rPr>
              <a:t>Results: improved leadership skills</a:t>
            </a:r>
            <a:endParaRPr lang="en-US" sz="2200" b="1" smtClean="0"/>
          </a:p>
        </p:txBody>
      </p:sp>
      <p:sp>
        <p:nvSpPr>
          <p:cNvPr id="14340" name="Rectangle 3"/>
          <p:cNvSpPr>
            <a:spLocks noGrp="1" noChangeArrowheads="1"/>
          </p:cNvSpPr>
          <p:nvPr>
            <p:ph type="body" idx="1"/>
          </p:nvPr>
        </p:nvSpPr>
        <p:spPr>
          <a:xfrm>
            <a:off x="228600" y="457200"/>
            <a:ext cx="8582025" cy="5486400"/>
          </a:xfrm>
        </p:spPr>
        <p:txBody>
          <a:bodyPr/>
          <a:lstStyle/>
          <a:p>
            <a:pPr eaLnBrk="1" hangingPunct="1">
              <a:lnSpc>
                <a:spcPct val="150000"/>
              </a:lnSpc>
              <a:buFontTx/>
              <a:buNone/>
            </a:pPr>
            <a:r>
              <a:rPr lang="en-US" altLang="ja-JP" sz="1400" b="1" smtClean="0">
                <a:ea typeface="ＭＳ Ｐゴシック" pitchFamily="34" charset="-128"/>
              </a:rPr>
              <a:t>	</a:t>
            </a:r>
            <a:r>
              <a:rPr lang="en-US" altLang="ja-JP" sz="1200" b="1" smtClean="0">
                <a:ea typeface="ＭＳ Ｐゴシック" pitchFamily="34" charset="-128"/>
              </a:rPr>
              <a:t>						Pre              Post         % Change</a:t>
            </a:r>
          </a:p>
          <a:p>
            <a:pPr eaLnBrk="1" hangingPunct="1">
              <a:lnSpc>
                <a:spcPct val="150000"/>
              </a:lnSpc>
              <a:buFontTx/>
              <a:buNone/>
            </a:pPr>
            <a:r>
              <a:rPr lang="en-US" altLang="ja-JP" sz="1200" smtClean="0">
                <a:ea typeface="ＭＳ Ｐゴシック" pitchFamily="34" charset="-128"/>
              </a:rPr>
              <a:t>1.</a:t>
            </a:r>
            <a:r>
              <a:rPr lang="en-US" altLang="ja-JP" sz="1200" b="1" smtClean="0">
                <a:ea typeface="ＭＳ Ｐゴシック" pitchFamily="34" charset="-128"/>
              </a:rPr>
              <a:t> </a:t>
            </a:r>
            <a:r>
              <a:rPr lang="en-US" altLang="ja-JP" sz="1200" smtClean="0">
                <a:ea typeface="ＭＳ Ｐゴシック" pitchFamily="34" charset="-128"/>
              </a:rPr>
              <a:t>Aligns actions with what’s important by focusing on what matters most.  </a:t>
            </a:r>
            <a:r>
              <a:rPr lang="en-US" altLang="ja-JP" sz="1200" b="1" smtClean="0">
                <a:ea typeface="ＭＳ Ｐゴシック" pitchFamily="34" charset="-128"/>
              </a:rPr>
              <a:t>  </a:t>
            </a:r>
            <a:r>
              <a:rPr lang="en-US" altLang="ja-JP" sz="1200" smtClean="0">
                <a:ea typeface="ＭＳ Ｐゴシック" pitchFamily="34" charset="-128"/>
              </a:rPr>
              <a:t> 	 3.4	 4.2	+24%	 </a:t>
            </a:r>
          </a:p>
          <a:p>
            <a:pPr eaLnBrk="1" hangingPunct="1">
              <a:lnSpc>
                <a:spcPct val="150000"/>
              </a:lnSpc>
              <a:buFontTx/>
              <a:buNone/>
            </a:pPr>
            <a:r>
              <a:rPr lang="en-US" altLang="ja-JP" sz="1200" smtClean="0">
                <a:ea typeface="ＭＳ Ｐゴシック" pitchFamily="34" charset="-128"/>
              </a:rPr>
              <a:t>2. Cultivates awareness of true leadership priorities in all domains.  		 3.8	 4.4	+16%</a:t>
            </a:r>
          </a:p>
          <a:p>
            <a:pPr eaLnBrk="1" hangingPunct="1">
              <a:lnSpc>
                <a:spcPct val="150000"/>
              </a:lnSpc>
              <a:buFontTx/>
              <a:buNone/>
            </a:pPr>
            <a:r>
              <a:rPr lang="en-US" altLang="ja-JP" sz="1200" smtClean="0">
                <a:ea typeface="ＭＳ Ｐゴシック" pitchFamily="34" charset="-128"/>
              </a:rPr>
              <a:t>3. Genuinely conveys a true leadership story – past, present, and future.   	 3.4	 4.0	+18%	</a:t>
            </a:r>
          </a:p>
          <a:p>
            <a:pPr eaLnBrk="1" hangingPunct="1">
              <a:lnSpc>
                <a:spcPct val="150000"/>
              </a:lnSpc>
              <a:buFontTx/>
              <a:buNone/>
            </a:pPr>
            <a:r>
              <a:rPr lang="en-US" altLang="ja-JP" sz="1200" smtClean="0">
                <a:ea typeface="ＭＳ Ｐゴシック" pitchFamily="34" charset="-128"/>
              </a:rPr>
              <a:t>4. Passionately articulates a clear leadership vision.  		 	 3.1	 4.1	+35%</a:t>
            </a:r>
          </a:p>
          <a:p>
            <a:pPr eaLnBrk="1" hangingPunct="1">
              <a:lnSpc>
                <a:spcPct val="150000"/>
              </a:lnSpc>
              <a:buFontTx/>
              <a:buNone/>
            </a:pPr>
            <a:r>
              <a:rPr lang="en-US" altLang="ja-JP" sz="1200" smtClean="0">
                <a:ea typeface="ＭＳ Ｐゴシック" pitchFamily="34" charset="-128"/>
              </a:rPr>
              <a:t>5. Pursues accountability for meeting valued goals with metrics.      	 	 3.9	 4.3	+11% </a:t>
            </a:r>
          </a:p>
          <a:p>
            <a:pPr eaLnBrk="1" hangingPunct="1">
              <a:lnSpc>
                <a:spcPct val="150000"/>
              </a:lnSpc>
              <a:buFontTx/>
              <a:buNone/>
            </a:pPr>
            <a:endParaRPr lang="en-US" altLang="ja-JP" sz="1200" smtClean="0">
              <a:ea typeface="ＭＳ Ｐゴシック" pitchFamily="34" charset="-128"/>
            </a:endParaRPr>
          </a:p>
          <a:p>
            <a:pPr eaLnBrk="1" hangingPunct="1">
              <a:lnSpc>
                <a:spcPct val="150000"/>
              </a:lnSpc>
              <a:buFontTx/>
              <a:buNone/>
            </a:pPr>
            <a:r>
              <a:rPr lang="en-US" altLang="ja-JP" sz="1200" smtClean="0">
                <a:ea typeface="ＭＳ Ｐゴシック" pitchFamily="34" charset="-128"/>
              </a:rPr>
              <a:t>6. Builds networks of trust by caring about and contributing to others.  	 3.8	 4.3	+13%	 </a:t>
            </a:r>
          </a:p>
          <a:p>
            <a:pPr eaLnBrk="1" hangingPunct="1">
              <a:lnSpc>
                <a:spcPct val="150000"/>
              </a:lnSpc>
              <a:buFontTx/>
              <a:buNone/>
            </a:pPr>
            <a:r>
              <a:rPr lang="en-US" altLang="ja-JP" sz="1200" smtClean="0">
                <a:ea typeface="ＭＳ Ｐゴシック" pitchFamily="34" charset="-128"/>
              </a:rPr>
              <a:t>7. Communicates to clarify and negotiate expectations.    		 3.3	 4.0	+22% </a:t>
            </a:r>
          </a:p>
          <a:p>
            <a:pPr eaLnBrk="1" hangingPunct="1">
              <a:lnSpc>
                <a:spcPct val="150000"/>
              </a:lnSpc>
              <a:buFontTx/>
              <a:buNone/>
            </a:pPr>
            <a:r>
              <a:rPr lang="en-US" altLang="ja-JP" sz="1200" smtClean="0">
                <a:ea typeface="ＭＳ Ｐゴシック" pitchFamily="34" charset="-128"/>
              </a:rPr>
              <a:t>8. Ethically influences others to generate support in all domains.   		 3.9	 4.2	  +8%</a:t>
            </a:r>
          </a:p>
          <a:p>
            <a:pPr eaLnBrk="1" hangingPunct="1">
              <a:lnSpc>
                <a:spcPct val="150000"/>
              </a:lnSpc>
              <a:buFontTx/>
              <a:buNone/>
            </a:pPr>
            <a:r>
              <a:rPr lang="en-US" altLang="ja-JP" sz="1200" smtClean="0">
                <a:ea typeface="ＭＳ Ｐゴシック" pitchFamily="34" charset="-128"/>
              </a:rPr>
              <a:t>9. Transfers assets and skills across domains.    			 3.7	 4.3	+17%</a:t>
            </a:r>
          </a:p>
          <a:p>
            <a:pPr eaLnBrk="1" hangingPunct="1">
              <a:lnSpc>
                <a:spcPct val="150000"/>
              </a:lnSpc>
              <a:buFontTx/>
              <a:buNone/>
            </a:pPr>
            <a:r>
              <a:rPr lang="en-US" altLang="ja-JP" sz="1200" smtClean="0">
                <a:ea typeface="ＭＳ Ｐゴシック" pitchFamily="34" charset="-128"/>
              </a:rPr>
              <a:t>10. Manages boundaries and smooth transitions between domains.    	 3.2	 3.8	+21%</a:t>
            </a:r>
          </a:p>
          <a:p>
            <a:pPr eaLnBrk="1" hangingPunct="1">
              <a:lnSpc>
                <a:spcPct val="150000"/>
              </a:lnSpc>
              <a:buFontTx/>
              <a:buNone/>
            </a:pPr>
            <a:endParaRPr lang="en-US" altLang="ja-JP" sz="1200" smtClean="0">
              <a:ea typeface="ＭＳ Ｐゴシック" pitchFamily="34" charset="-128"/>
            </a:endParaRPr>
          </a:p>
          <a:p>
            <a:pPr eaLnBrk="1" hangingPunct="1">
              <a:lnSpc>
                <a:spcPct val="150000"/>
              </a:lnSpc>
              <a:buFontTx/>
              <a:buNone/>
            </a:pPr>
            <a:r>
              <a:rPr lang="en-US" altLang="ja-JP" sz="1200" smtClean="0">
                <a:ea typeface="ＭＳ Ｐゴシック" pitchFamily="34" charset="-128"/>
              </a:rPr>
              <a:t>11. Questions assumptions about current methods   			 4.2	 4.5	  +7%	 </a:t>
            </a:r>
          </a:p>
          <a:p>
            <a:pPr eaLnBrk="1" hangingPunct="1">
              <a:lnSpc>
                <a:spcPct val="150000"/>
              </a:lnSpc>
              <a:buFontTx/>
              <a:buNone/>
            </a:pPr>
            <a:r>
              <a:rPr lang="en-US" altLang="ja-JP" sz="1200" smtClean="0">
                <a:ea typeface="ＭＳ Ｐゴシック" pitchFamily="34" charset="-128"/>
              </a:rPr>
              <a:t>12. Encourages flexibility in means while focusing on results. 		 3.8	 4.2	+10%	 </a:t>
            </a:r>
          </a:p>
          <a:p>
            <a:pPr eaLnBrk="1" hangingPunct="1">
              <a:lnSpc>
                <a:spcPct val="150000"/>
              </a:lnSpc>
              <a:buFontTx/>
              <a:buNone/>
            </a:pPr>
            <a:r>
              <a:rPr lang="en-US" altLang="ja-JP" sz="1200" smtClean="0">
                <a:ea typeface="ＭＳ Ｐゴシック" pitchFamily="34" charset="-128"/>
              </a:rPr>
              <a:t>13. Courageously embraces change.    				 4.0	 4.5	+10%	 </a:t>
            </a:r>
          </a:p>
          <a:p>
            <a:pPr eaLnBrk="1" hangingPunct="1">
              <a:lnSpc>
                <a:spcPct val="150000"/>
              </a:lnSpc>
              <a:buFontTx/>
              <a:buNone/>
            </a:pPr>
            <a:r>
              <a:rPr lang="en-US" altLang="ja-JP" sz="1200" smtClean="0">
                <a:ea typeface="ＭＳ Ｐゴシック" pitchFamily="34" charset="-128"/>
              </a:rPr>
              <a:t>14. Fosters a learning environment through smart trial-and-error.    		 3.7	 4.1	+13%	 </a:t>
            </a:r>
          </a:p>
          <a:p>
            <a:pPr eaLnBrk="1" hangingPunct="1">
              <a:lnSpc>
                <a:spcPct val="150000"/>
              </a:lnSpc>
              <a:buFontTx/>
              <a:buNone/>
            </a:pPr>
            <a:r>
              <a:rPr lang="en-US" altLang="ja-JP" sz="1200" smtClean="0">
                <a:ea typeface="ＭＳ Ｐゴシック" pitchFamily="34" charset="-128"/>
              </a:rPr>
              <a:t>15. Seeks creative solutions to resolving conflict to meet goals in all parts of life.  	 3.6	 4.3	+19%	</a:t>
            </a:r>
            <a:endParaRPr lang="en-US" sz="1200" smtClean="0"/>
          </a:p>
        </p:txBody>
      </p:sp>
      <p:sp>
        <p:nvSpPr>
          <p:cNvPr id="14341" name="Text Box 7"/>
          <p:cNvSpPr txBox="1">
            <a:spLocks noChangeArrowheads="1"/>
          </p:cNvSpPr>
          <p:nvPr/>
        </p:nvSpPr>
        <p:spPr bwMode="auto">
          <a:xfrm>
            <a:off x="8324850" y="1806575"/>
            <a:ext cx="4873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t>+21%</a:t>
            </a:r>
          </a:p>
        </p:txBody>
      </p:sp>
      <p:sp>
        <p:nvSpPr>
          <p:cNvPr id="14342" name="Text Box 8"/>
          <p:cNvSpPr txBox="1">
            <a:spLocks noChangeArrowheads="1"/>
          </p:cNvSpPr>
          <p:nvPr/>
        </p:nvSpPr>
        <p:spPr bwMode="auto">
          <a:xfrm>
            <a:off x="8299450" y="5468938"/>
            <a:ext cx="4873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t>+12%</a:t>
            </a:r>
          </a:p>
        </p:txBody>
      </p:sp>
      <p:sp>
        <p:nvSpPr>
          <p:cNvPr id="14343" name="Text Box 9"/>
          <p:cNvSpPr txBox="1">
            <a:spLocks noChangeArrowheads="1"/>
          </p:cNvSpPr>
          <p:nvPr/>
        </p:nvSpPr>
        <p:spPr bwMode="auto">
          <a:xfrm>
            <a:off x="8353425" y="3581400"/>
            <a:ext cx="4873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t>+16%</a:t>
            </a:r>
          </a:p>
        </p:txBody>
      </p:sp>
      <p:sp>
        <p:nvSpPr>
          <p:cNvPr id="14344" name="Line 10"/>
          <p:cNvSpPr>
            <a:spLocks noChangeShapeType="1"/>
          </p:cNvSpPr>
          <p:nvPr/>
        </p:nvSpPr>
        <p:spPr bwMode="auto">
          <a:xfrm>
            <a:off x="457200" y="2641600"/>
            <a:ext cx="76660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45720" rIns="45720" anchor="ctr"/>
          <a:lstStyle/>
          <a:p>
            <a:endParaRPr lang="en-US"/>
          </a:p>
        </p:txBody>
      </p:sp>
      <p:sp>
        <p:nvSpPr>
          <p:cNvPr id="14345" name="Line 11"/>
          <p:cNvSpPr>
            <a:spLocks noChangeShapeType="1"/>
          </p:cNvSpPr>
          <p:nvPr/>
        </p:nvSpPr>
        <p:spPr bwMode="auto">
          <a:xfrm>
            <a:off x="487363" y="4505325"/>
            <a:ext cx="76660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45720" rIns="45720" anchor="ctr"/>
          <a:lstStyle/>
          <a:p>
            <a:endParaRPr lang="en-US"/>
          </a:p>
        </p:txBody>
      </p:sp>
      <p:sp>
        <p:nvSpPr>
          <p:cNvPr id="14346" name="Line 12"/>
          <p:cNvSpPr>
            <a:spLocks noChangeShapeType="1"/>
          </p:cNvSpPr>
          <p:nvPr/>
        </p:nvSpPr>
        <p:spPr bwMode="auto">
          <a:xfrm>
            <a:off x="482600" y="828675"/>
            <a:ext cx="76660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45720" rIns="45720" anchor="ctr"/>
          <a:lstStyle/>
          <a:p>
            <a:endParaRPr lang="en-US"/>
          </a:p>
        </p:txBody>
      </p:sp>
      <p:sp>
        <p:nvSpPr>
          <p:cNvPr id="14347" name="Text Box 13"/>
          <p:cNvSpPr txBox="1">
            <a:spLocks noChangeArrowheads="1"/>
          </p:cNvSpPr>
          <p:nvPr/>
        </p:nvSpPr>
        <p:spPr bwMode="auto">
          <a:xfrm>
            <a:off x="8213725" y="1589088"/>
            <a:ext cx="70326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200" b="1"/>
              <a:t>Real</a:t>
            </a:r>
          </a:p>
        </p:txBody>
      </p:sp>
      <p:sp>
        <p:nvSpPr>
          <p:cNvPr id="14348" name="Text Box 14"/>
          <p:cNvSpPr txBox="1">
            <a:spLocks noChangeArrowheads="1"/>
          </p:cNvSpPr>
          <p:nvPr/>
        </p:nvSpPr>
        <p:spPr bwMode="auto">
          <a:xfrm>
            <a:off x="8067675" y="5254625"/>
            <a:ext cx="10556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200" b="1"/>
              <a:t>Innovative</a:t>
            </a:r>
          </a:p>
        </p:txBody>
      </p:sp>
      <p:sp>
        <p:nvSpPr>
          <p:cNvPr id="14349" name="Text Box 15"/>
          <p:cNvSpPr txBox="1">
            <a:spLocks noChangeArrowheads="1"/>
          </p:cNvSpPr>
          <p:nvPr/>
        </p:nvSpPr>
        <p:spPr bwMode="auto">
          <a:xfrm>
            <a:off x="8131175" y="3352800"/>
            <a:ext cx="9159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200" b="1"/>
              <a:t>Whole</a:t>
            </a:r>
          </a:p>
        </p:txBody>
      </p:sp>
      <p:sp>
        <p:nvSpPr>
          <p:cNvPr id="14350" name="Slide Number Placeholder 1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837D8D-B86F-44C6-BC05-85FB009084DA}" type="slidenum">
              <a:rPr lang="en-US" smtClean="0"/>
              <a:pPr eaLnBrk="1" hangingPunct="1"/>
              <a:t>7</a:t>
            </a:fld>
            <a:endParaRPr lang="en-US" smtClean="0"/>
          </a:p>
        </p:txBody>
      </p:sp>
      <p:sp>
        <p:nvSpPr>
          <p:cNvPr id="14351"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3"/>
              </a:rPr>
              <a:t>www.totalleadership.org</a:t>
            </a:r>
            <a:endParaRPr lang="en-US" sz="800"/>
          </a:p>
        </p:txBody>
      </p:sp>
      <p:pic>
        <p:nvPicPr>
          <p:cNvPr id="14352" name="Picture 7" descr="begin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4088" y="92075"/>
            <a:ext cx="442912"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3" name="Picture 8" descr="Be_real_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02638" y="1193800"/>
            <a:ext cx="3841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4" name="Picture 9" descr="Be_whole_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28038" y="2971800"/>
            <a:ext cx="38100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5" name="Picture 10" descr="Be_innovative_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96288" y="4910138"/>
            <a:ext cx="3825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Oval 19"/>
          <p:cNvSpPr/>
          <p:nvPr/>
        </p:nvSpPr>
        <p:spPr>
          <a:xfrm>
            <a:off x="7558548" y="860322"/>
            <a:ext cx="533400" cy="304800"/>
          </a:xfrm>
          <a:prstGeom prst="ellipse">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7565922" y="1806678"/>
            <a:ext cx="533400" cy="304800"/>
          </a:xfrm>
          <a:prstGeom prst="ellipse">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7565922" y="3023418"/>
            <a:ext cx="533400" cy="304800"/>
          </a:xfrm>
          <a:prstGeom prst="ellipse">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551174" y="3962400"/>
            <a:ext cx="533400" cy="304800"/>
          </a:xfrm>
          <a:prstGeom prst="ellipse">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7597878" y="5845278"/>
            <a:ext cx="533400" cy="304800"/>
          </a:xfrm>
          <a:prstGeom prst="ellipse">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8388445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TL logo no typ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2125" y="1447800"/>
            <a:ext cx="28575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txBox="1">
            <a:spLocks noChangeArrowheads="1"/>
          </p:cNvSpPr>
          <p:nvPr/>
        </p:nvSpPr>
        <p:spPr>
          <a:xfrm>
            <a:off x="474663" y="152400"/>
            <a:ext cx="8669337" cy="457200"/>
          </a:xfrm>
          <a:prstGeom prst="rect">
            <a:avLst/>
          </a:prstGeom>
        </p:spPr>
        <p:txBody>
          <a:bodyPr/>
          <a:lstStyle/>
          <a:p>
            <a:pPr>
              <a:defRPr/>
            </a:pPr>
            <a:r>
              <a:rPr lang="en-GB" sz="2200" b="1" kern="0" dirty="0">
                <a:solidFill>
                  <a:schemeClr val="tx2"/>
                </a:solidFill>
                <a:latin typeface="+mj-lt"/>
                <a:ea typeface="+mj-ea"/>
                <a:cs typeface="+mj-cs"/>
              </a:rPr>
              <a:t>Blended delivery for sustainable change + measurable ROI</a:t>
            </a:r>
            <a:endParaRPr lang="en-US" sz="2200" b="1" kern="0" dirty="0">
              <a:solidFill>
                <a:schemeClr val="tx2"/>
              </a:solidFill>
              <a:latin typeface="+mj-lt"/>
              <a:ea typeface="+mj-ea"/>
              <a:cs typeface="+mj-cs"/>
            </a:endParaRPr>
          </a:p>
        </p:txBody>
      </p:sp>
      <p:grpSp>
        <p:nvGrpSpPr>
          <p:cNvPr id="15364" name="Group 51"/>
          <p:cNvGrpSpPr>
            <a:grpSpLocks/>
          </p:cNvGrpSpPr>
          <p:nvPr/>
        </p:nvGrpSpPr>
        <p:grpSpPr bwMode="auto">
          <a:xfrm>
            <a:off x="762000" y="1371600"/>
            <a:ext cx="2667000" cy="1638300"/>
            <a:chOff x="762000" y="1371600"/>
            <a:chExt cx="2667000" cy="1638910"/>
          </a:xfrm>
        </p:grpSpPr>
        <p:sp>
          <p:nvSpPr>
            <p:cNvPr id="6" name="Rectangle 31"/>
            <p:cNvSpPr>
              <a:spLocks noChangeArrowheads="1"/>
            </p:cNvSpPr>
            <p:nvPr/>
          </p:nvSpPr>
          <p:spPr bwMode="auto">
            <a:xfrm>
              <a:off x="762000" y="1371600"/>
              <a:ext cx="1905000" cy="1638910"/>
            </a:xfrm>
            <a:prstGeom prst="rect">
              <a:avLst/>
            </a:prstGeom>
            <a:noFill/>
            <a:ln w="9525">
              <a:noFill/>
              <a:miter lim="800000"/>
              <a:headEnd/>
              <a:tailEnd/>
            </a:ln>
          </p:spPr>
          <p:txBody>
            <a:bodyPr>
              <a:spAutoFit/>
            </a:bodyPr>
            <a:lstStyle/>
            <a:p>
              <a:pPr algn="ctr" eaLnBrk="0" hangingPunct="0">
                <a:spcBef>
                  <a:spcPct val="100000"/>
                </a:spcBef>
                <a:buClr>
                  <a:srgbClr val="018749"/>
                </a:buClr>
                <a:buFont typeface="Webdings" pitchFamily="18" charset="2"/>
                <a:buNone/>
                <a:defRPr/>
              </a:pPr>
              <a:r>
                <a:rPr lang="en-US" b="1" dirty="0">
                  <a:solidFill>
                    <a:srgbClr val="FF790A"/>
                  </a:solidFill>
                  <a:latin typeface="+mj-lt"/>
                  <a:cs typeface="+mn-cs"/>
                </a:rPr>
                <a:t>Web</a:t>
              </a:r>
            </a:p>
            <a:p>
              <a:pPr eaLnBrk="0" hangingPunct="0">
                <a:spcBef>
                  <a:spcPts val="300"/>
                </a:spcBef>
                <a:buClr>
                  <a:srgbClr val="018749"/>
                </a:buClr>
                <a:buFont typeface="Arial" pitchFamily="34" charset="0"/>
                <a:buChar char="•"/>
                <a:defRPr/>
              </a:pPr>
              <a:r>
                <a:rPr lang="en-US" sz="1400" dirty="0">
                  <a:latin typeface="+mj-lt"/>
                  <a:cs typeface="+mn-cs"/>
                </a:rPr>
                <a:t> Self-paced courses</a:t>
              </a:r>
            </a:p>
            <a:p>
              <a:pPr eaLnBrk="0" hangingPunct="0">
                <a:spcBef>
                  <a:spcPts val="300"/>
                </a:spcBef>
                <a:buClr>
                  <a:srgbClr val="018749"/>
                </a:buClr>
                <a:buFont typeface="Arial" pitchFamily="34" charset="0"/>
                <a:buChar char="•"/>
                <a:defRPr/>
              </a:pPr>
              <a:r>
                <a:rPr lang="en-US" sz="1400" dirty="0">
                  <a:latin typeface="+mj-lt"/>
                  <a:cs typeface="+mn-cs"/>
                </a:rPr>
                <a:t> Online communities</a:t>
              </a:r>
            </a:p>
            <a:p>
              <a:pPr eaLnBrk="0" hangingPunct="0">
                <a:spcBef>
                  <a:spcPts val="300"/>
                </a:spcBef>
                <a:buClr>
                  <a:srgbClr val="018749"/>
                </a:buClr>
                <a:buFont typeface="Arial" pitchFamily="34" charset="0"/>
                <a:buChar char="•"/>
                <a:defRPr/>
              </a:pPr>
              <a:r>
                <a:rPr lang="en-US" sz="1400" dirty="0">
                  <a:latin typeface="+mj-lt"/>
                  <a:cs typeface="+mn-cs"/>
                </a:rPr>
                <a:t> Video on demand</a:t>
              </a:r>
            </a:p>
            <a:p>
              <a:pPr eaLnBrk="0" hangingPunct="0">
                <a:spcBef>
                  <a:spcPts val="300"/>
                </a:spcBef>
                <a:buClr>
                  <a:srgbClr val="018749"/>
                </a:buClr>
                <a:buFont typeface="Arial" pitchFamily="34" charset="0"/>
                <a:buChar char="•"/>
                <a:defRPr/>
              </a:pPr>
              <a:r>
                <a:rPr lang="en-US" sz="1400" dirty="0">
                  <a:latin typeface="+mj-lt"/>
                  <a:cs typeface="+mn-cs"/>
                </a:rPr>
                <a:t> Live-event webinars</a:t>
              </a:r>
            </a:p>
            <a:p>
              <a:pPr eaLnBrk="0" hangingPunct="0">
                <a:spcBef>
                  <a:spcPts val="300"/>
                </a:spcBef>
                <a:buClr>
                  <a:srgbClr val="018749"/>
                </a:buClr>
                <a:buFont typeface="Arial" pitchFamily="34" charset="0"/>
                <a:buChar char="•"/>
                <a:defRPr/>
              </a:pPr>
              <a:r>
                <a:rPr lang="en-US" sz="1400" dirty="0">
                  <a:latin typeface="+mj-lt"/>
                  <a:cs typeface="+mn-cs"/>
                </a:rPr>
                <a:t> Principles and tools</a:t>
              </a:r>
            </a:p>
          </p:txBody>
        </p:sp>
        <p:cxnSp>
          <p:nvCxnSpPr>
            <p:cNvPr id="16" name="Straight Arrow Connector 15"/>
            <p:cNvCxnSpPr/>
            <p:nvPr/>
          </p:nvCxnSpPr>
          <p:spPr>
            <a:xfrm>
              <a:off x="2514600" y="1676513"/>
              <a:ext cx="914400" cy="762284"/>
            </a:xfrm>
            <a:prstGeom prst="straightConnector1">
              <a:avLst/>
            </a:prstGeom>
            <a:ln w="25400">
              <a:solidFill>
                <a:srgbClr val="FF790A"/>
              </a:solidFill>
              <a:tailEnd type="arrow"/>
            </a:ln>
          </p:spPr>
          <p:style>
            <a:lnRef idx="1">
              <a:schemeClr val="accent1"/>
            </a:lnRef>
            <a:fillRef idx="0">
              <a:schemeClr val="accent1"/>
            </a:fillRef>
            <a:effectRef idx="0">
              <a:schemeClr val="accent1"/>
            </a:effectRef>
            <a:fontRef idx="minor">
              <a:schemeClr val="tx1"/>
            </a:fontRef>
          </p:style>
        </p:cxnSp>
      </p:grpSp>
      <p:grpSp>
        <p:nvGrpSpPr>
          <p:cNvPr id="15365" name="Group 50"/>
          <p:cNvGrpSpPr>
            <a:grpSpLocks/>
          </p:cNvGrpSpPr>
          <p:nvPr/>
        </p:nvGrpSpPr>
        <p:grpSpPr bwMode="auto">
          <a:xfrm>
            <a:off x="609600" y="3200400"/>
            <a:ext cx="2667000" cy="1638300"/>
            <a:chOff x="609600" y="3200400"/>
            <a:chExt cx="2667000" cy="1638910"/>
          </a:xfrm>
        </p:grpSpPr>
        <p:sp>
          <p:nvSpPr>
            <p:cNvPr id="10" name="Rectangle 35"/>
            <p:cNvSpPr>
              <a:spLocks noChangeArrowheads="1"/>
            </p:cNvSpPr>
            <p:nvPr/>
          </p:nvSpPr>
          <p:spPr bwMode="auto">
            <a:xfrm>
              <a:off x="609600" y="3200400"/>
              <a:ext cx="2133600" cy="1638910"/>
            </a:xfrm>
            <a:prstGeom prst="rect">
              <a:avLst/>
            </a:prstGeom>
            <a:noFill/>
            <a:ln w="9525">
              <a:noFill/>
              <a:miter lim="800000"/>
              <a:headEnd/>
              <a:tailEnd/>
            </a:ln>
          </p:spPr>
          <p:txBody>
            <a:bodyPr>
              <a:spAutoFit/>
            </a:bodyPr>
            <a:lstStyle/>
            <a:p>
              <a:pPr algn="ctr" eaLnBrk="0" hangingPunct="0">
                <a:spcBef>
                  <a:spcPts val="600"/>
                </a:spcBef>
                <a:buClr>
                  <a:srgbClr val="018749"/>
                </a:buClr>
                <a:buFont typeface="Webdings" pitchFamily="18" charset="2"/>
                <a:buNone/>
                <a:defRPr/>
              </a:pPr>
              <a:r>
                <a:rPr lang="en-US" b="1" dirty="0">
                  <a:solidFill>
                    <a:srgbClr val="FF790A"/>
                  </a:solidFill>
                  <a:latin typeface="+mj-lt"/>
                  <a:cs typeface="+mn-cs"/>
                </a:rPr>
                <a:t>Peer-to-Peer</a:t>
              </a:r>
            </a:p>
            <a:p>
              <a:pPr eaLnBrk="0" hangingPunct="0">
                <a:spcBef>
                  <a:spcPts val="300"/>
                </a:spcBef>
                <a:buClr>
                  <a:srgbClr val="018749"/>
                </a:buClr>
                <a:buFontTx/>
                <a:buChar char="•"/>
                <a:defRPr/>
              </a:pPr>
              <a:r>
                <a:rPr lang="en-US" sz="1400" dirty="0">
                  <a:latin typeface="+mj-lt"/>
                  <a:cs typeface="+mn-cs"/>
                </a:rPr>
                <a:t> Peer-to-peer coaching</a:t>
              </a:r>
            </a:p>
            <a:p>
              <a:pPr eaLnBrk="0" hangingPunct="0">
                <a:spcBef>
                  <a:spcPts val="300"/>
                </a:spcBef>
                <a:buClr>
                  <a:srgbClr val="018749"/>
                </a:buClr>
                <a:buFontTx/>
                <a:buChar char="•"/>
                <a:defRPr/>
              </a:pPr>
              <a:r>
                <a:rPr lang="en-US" sz="1400" dirty="0">
                  <a:latin typeface="+mj-lt"/>
                  <a:cs typeface="+mn-cs"/>
                </a:rPr>
                <a:t> Mentorship programs</a:t>
              </a:r>
            </a:p>
            <a:p>
              <a:pPr eaLnBrk="0" hangingPunct="0">
                <a:spcBef>
                  <a:spcPts val="300"/>
                </a:spcBef>
                <a:buClr>
                  <a:srgbClr val="018749"/>
                </a:buClr>
                <a:buFontTx/>
                <a:buChar char="•"/>
                <a:defRPr/>
              </a:pPr>
              <a:r>
                <a:rPr lang="en-US" sz="1400" dirty="0">
                  <a:latin typeface="+mj-lt"/>
                  <a:cs typeface="+mn-cs"/>
                </a:rPr>
                <a:t> Self-sustaining change</a:t>
              </a:r>
            </a:p>
            <a:p>
              <a:pPr eaLnBrk="0" hangingPunct="0">
                <a:spcBef>
                  <a:spcPts val="300"/>
                </a:spcBef>
                <a:buClr>
                  <a:srgbClr val="018749"/>
                </a:buClr>
                <a:buFontTx/>
                <a:buChar char="•"/>
                <a:defRPr/>
              </a:pPr>
              <a:r>
                <a:rPr lang="en-US" sz="1400" dirty="0">
                  <a:latin typeface="+mj-lt"/>
                  <a:cs typeface="+mn-cs"/>
                </a:rPr>
                <a:t> Accountability</a:t>
              </a:r>
            </a:p>
            <a:p>
              <a:pPr eaLnBrk="0" hangingPunct="0">
                <a:spcBef>
                  <a:spcPts val="300"/>
                </a:spcBef>
                <a:buClr>
                  <a:srgbClr val="018749"/>
                </a:buClr>
                <a:defRPr/>
              </a:pPr>
              <a:endParaRPr lang="en-US" sz="1400" dirty="0">
                <a:latin typeface="+mj-lt"/>
                <a:cs typeface="+mn-cs"/>
              </a:endParaRPr>
            </a:p>
          </p:txBody>
        </p:sp>
        <p:cxnSp>
          <p:nvCxnSpPr>
            <p:cNvPr id="22" name="Straight Arrow Connector 21"/>
            <p:cNvCxnSpPr/>
            <p:nvPr/>
          </p:nvCxnSpPr>
          <p:spPr>
            <a:xfrm flipV="1">
              <a:off x="2514600" y="3352857"/>
              <a:ext cx="762000" cy="76228"/>
            </a:xfrm>
            <a:prstGeom prst="straightConnector1">
              <a:avLst/>
            </a:prstGeom>
            <a:ln w="25400">
              <a:solidFill>
                <a:srgbClr val="FF790A"/>
              </a:solidFill>
              <a:tailEnd type="arrow"/>
            </a:ln>
          </p:spPr>
          <p:style>
            <a:lnRef idx="1">
              <a:schemeClr val="accent1"/>
            </a:lnRef>
            <a:fillRef idx="0">
              <a:schemeClr val="accent1"/>
            </a:fillRef>
            <a:effectRef idx="0">
              <a:schemeClr val="accent1"/>
            </a:effectRef>
            <a:fontRef idx="minor">
              <a:schemeClr val="tx1"/>
            </a:fontRef>
          </p:style>
        </p:cxnSp>
      </p:grpSp>
      <p:grpSp>
        <p:nvGrpSpPr>
          <p:cNvPr id="15366" name="Group 49"/>
          <p:cNvGrpSpPr>
            <a:grpSpLocks/>
          </p:cNvGrpSpPr>
          <p:nvPr/>
        </p:nvGrpSpPr>
        <p:grpSpPr bwMode="auto">
          <a:xfrm>
            <a:off x="2438400" y="4191000"/>
            <a:ext cx="1447800" cy="1663700"/>
            <a:chOff x="2438400" y="4191000"/>
            <a:chExt cx="1447800" cy="1664479"/>
          </a:xfrm>
        </p:grpSpPr>
        <p:sp>
          <p:nvSpPr>
            <p:cNvPr id="13319" name="Rectangle 35"/>
            <p:cNvSpPr>
              <a:spLocks noChangeArrowheads="1"/>
            </p:cNvSpPr>
            <p:nvPr/>
          </p:nvSpPr>
          <p:spPr bwMode="auto">
            <a:xfrm>
              <a:off x="2438400" y="4724650"/>
              <a:ext cx="1447800" cy="1130829"/>
            </a:xfrm>
            <a:prstGeom prst="rect">
              <a:avLst/>
            </a:prstGeom>
            <a:noFill/>
            <a:ln w="9525">
              <a:noFill/>
              <a:miter lim="800000"/>
              <a:headEnd/>
              <a:tailEnd/>
            </a:ln>
          </p:spPr>
          <p:txBody>
            <a:bodyPr>
              <a:spAutoFit/>
            </a:bodyPr>
            <a:lstStyle/>
            <a:p>
              <a:pPr algn="ctr" eaLnBrk="0" hangingPunct="0">
                <a:spcBef>
                  <a:spcPts val="600"/>
                </a:spcBef>
                <a:buClr>
                  <a:srgbClr val="018749"/>
                </a:buClr>
                <a:buFont typeface="Webdings" pitchFamily="18" charset="2"/>
                <a:buNone/>
                <a:defRPr/>
              </a:pPr>
              <a:r>
                <a:rPr lang="en-US" b="1" dirty="0">
                  <a:solidFill>
                    <a:srgbClr val="FF790A"/>
                  </a:solidFill>
                  <a:latin typeface="+mj-lt"/>
                  <a:cs typeface="+mn-cs"/>
                </a:rPr>
                <a:t>Coaching</a:t>
              </a:r>
            </a:p>
            <a:p>
              <a:pPr eaLnBrk="0" hangingPunct="0">
                <a:spcBef>
                  <a:spcPts val="300"/>
                </a:spcBef>
                <a:buClr>
                  <a:srgbClr val="018749"/>
                </a:buClr>
                <a:buFontTx/>
                <a:buChar char="•"/>
                <a:defRPr/>
              </a:pPr>
              <a:r>
                <a:rPr lang="en-US" sz="1400" dirty="0">
                  <a:latin typeface="+mj-lt"/>
                  <a:cs typeface="+mn-cs"/>
                </a:rPr>
                <a:t> Virtual or live</a:t>
              </a:r>
            </a:p>
            <a:p>
              <a:pPr eaLnBrk="0" hangingPunct="0">
                <a:spcBef>
                  <a:spcPts val="300"/>
                </a:spcBef>
                <a:buClr>
                  <a:srgbClr val="018749"/>
                </a:buClr>
                <a:buFontTx/>
                <a:buChar char="•"/>
                <a:defRPr/>
              </a:pPr>
              <a:r>
                <a:rPr lang="en-US" sz="1400" dirty="0">
                  <a:latin typeface="+mj-lt"/>
                  <a:cs typeface="+mn-cs"/>
                </a:rPr>
                <a:t> One-on-one</a:t>
              </a:r>
            </a:p>
            <a:p>
              <a:pPr eaLnBrk="0" hangingPunct="0">
                <a:spcBef>
                  <a:spcPts val="300"/>
                </a:spcBef>
                <a:buClr>
                  <a:srgbClr val="018749"/>
                </a:buClr>
                <a:buFontTx/>
                <a:buChar char="•"/>
                <a:defRPr/>
              </a:pPr>
              <a:r>
                <a:rPr lang="en-US" sz="1400" dirty="0">
                  <a:latin typeface="+mj-lt"/>
                  <a:cs typeface="+mn-cs"/>
                </a:rPr>
                <a:t> One-on-many</a:t>
              </a:r>
              <a:endParaRPr lang="en-US" dirty="0">
                <a:latin typeface="+mj-lt"/>
                <a:cs typeface="+mn-cs"/>
              </a:endParaRPr>
            </a:p>
          </p:txBody>
        </p:sp>
        <p:cxnSp>
          <p:nvCxnSpPr>
            <p:cNvPr id="25" name="Straight Arrow Connector 24"/>
            <p:cNvCxnSpPr/>
            <p:nvPr/>
          </p:nvCxnSpPr>
          <p:spPr>
            <a:xfrm flipV="1">
              <a:off x="3124200" y="4191000"/>
              <a:ext cx="609600" cy="533650"/>
            </a:xfrm>
            <a:prstGeom prst="straightConnector1">
              <a:avLst/>
            </a:prstGeom>
            <a:ln w="25400">
              <a:solidFill>
                <a:srgbClr val="FF790A"/>
              </a:solidFill>
              <a:tailEnd type="arrow"/>
            </a:ln>
          </p:spPr>
          <p:style>
            <a:lnRef idx="1">
              <a:schemeClr val="accent1"/>
            </a:lnRef>
            <a:fillRef idx="0">
              <a:schemeClr val="accent1"/>
            </a:fillRef>
            <a:effectRef idx="0">
              <a:schemeClr val="accent1"/>
            </a:effectRef>
            <a:fontRef idx="minor">
              <a:schemeClr val="tx1"/>
            </a:fontRef>
          </p:style>
        </p:cxnSp>
      </p:grpSp>
      <p:grpSp>
        <p:nvGrpSpPr>
          <p:cNvPr id="15367" name="Group 48"/>
          <p:cNvGrpSpPr>
            <a:grpSpLocks/>
          </p:cNvGrpSpPr>
          <p:nvPr/>
        </p:nvGrpSpPr>
        <p:grpSpPr bwMode="auto">
          <a:xfrm>
            <a:off x="4343400" y="4191000"/>
            <a:ext cx="2895600" cy="1663700"/>
            <a:chOff x="4343399" y="4191000"/>
            <a:chExt cx="2613102" cy="1663623"/>
          </a:xfrm>
        </p:grpSpPr>
        <p:sp>
          <p:nvSpPr>
            <p:cNvPr id="8" name="Rectangle 33"/>
            <p:cNvSpPr>
              <a:spLocks noChangeArrowheads="1"/>
            </p:cNvSpPr>
            <p:nvPr/>
          </p:nvSpPr>
          <p:spPr bwMode="auto">
            <a:xfrm>
              <a:off x="4343399" y="4724375"/>
              <a:ext cx="2613102" cy="1130248"/>
            </a:xfrm>
            <a:prstGeom prst="rect">
              <a:avLst/>
            </a:prstGeom>
            <a:noFill/>
            <a:ln w="9525">
              <a:noFill/>
              <a:miter lim="800000"/>
              <a:headEnd/>
              <a:tailEnd/>
            </a:ln>
          </p:spPr>
          <p:txBody>
            <a:bodyPr>
              <a:spAutoFit/>
            </a:bodyPr>
            <a:lstStyle/>
            <a:p>
              <a:pPr algn="ctr" eaLnBrk="0" hangingPunct="0">
                <a:spcBef>
                  <a:spcPts val="600"/>
                </a:spcBef>
                <a:buClr>
                  <a:srgbClr val="018749"/>
                </a:buClr>
                <a:buFont typeface="Webdings" pitchFamily="18" charset="2"/>
                <a:buNone/>
                <a:defRPr/>
              </a:pPr>
              <a:r>
                <a:rPr lang="en-US" b="1" dirty="0">
                  <a:solidFill>
                    <a:srgbClr val="FF790A"/>
                  </a:solidFill>
                  <a:latin typeface="+mj-lt"/>
                  <a:cs typeface="+mn-cs"/>
                </a:rPr>
                <a:t>Retreats / Events</a:t>
              </a:r>
            </a:p>
            <a:p>
              <a:pPr eaLnBrk="0" hangingPunct="0">
                <a:spcBef>
                  <a:spcPts val="300"/>
                </a:spcBef>
                <a:buClr>
                  <a:srgbClr val="018749"/>
                </a:buClr>
                <a:buFontTx/>
                <a:buChar char="•"/>
                <a:defRPr/>
              </a:pPr>
              <a:r>
                <a:rPr lang="en-US" sz="1400" dirty="0">
                  <a:latin typeface="+mj-lt"/>
                  <a:cs typeface="+mn-cs"/>
                </a:rPr>
                <a:t> Build community</a:t>
              </a:r>
            </a:p>
            <a:p>
              <a:pPr eaLnBrk="0" hangingPunct="0">
                <a:spcBef>
                  <a:spcPts val="300"/>
                </a:spcBef>
                <a:buClr>
                  <a:srgbClr val="018749"/>
                </a:buClr>
                <a:buFontTx/>
                <a:buChar char="•"/>
                <a:defRPr/>
              </a:pPr>
              <a:r>
                <a:rPr lang="en-US" sz="1400" dirty="0">
                  <a:latin typeface="+mj-lt"/>
                  <a:cs typeface="+mn-cs"/>
                </a:rPr>
                <a:t> Align with rewards programs</a:t>
              </a:r>
            </a:p>
            <a:p>
              <a:pPr eaLnBrk="0" hangingPunct="0">
                <a:spcBef>
                  <a:spcPts val="300"/>
                </a:spcBef>
                <a:buClr>
                  <a:srgbClr val="018749"/>
                </a:buClr>
                <a:buFontTx/>
                <a:buChar char="•"/>
                <a:defRPr/>
              </a:pPr>
              <a:r>
                <a:rPr lang="en-US" sz="1400" dirty="0">
                  <a:latin typeface="+mj-lt"/>
                  <a:cs typeface="+mn-cs"/>
                </a:rPr>
                <a:t> Convey best practices via stories </a:t>
              </a:r>
            </a:p>
          </p:txBody>
        </p:sp>
        <p:cxnSp>
          <p:nvCxnSpPr>
            <p:cNvPr id="30" name="Straight Arrow Connector 29"/>
            <p:cNvCxnSpPr/>
            <p:nvPr/>
          </p:nvCxnSpPr>
          <p:spPr>
            <a:xfrm rot="16200000" flipV="1">
              <a:off x="5105335" y="4267148"/>
              <a:ext cx="533375" cy="381077"/>
            </a:xfrm>
            <a:prstGeom prst="straightConnector1">
              <a:avLst/>
            </a:prstGeom>
            <a:ln w="25400">
              <a:solidFill>
                <a:srgbClr val="FF790A"/>
              </a:solidFill>
              <a:tailEnd type="arrow"/>
            </a:ln>
          </p:spPr>
          <p:style>
            <a:lnRef idx="1">
              <a:schemeClr val="accent1"/>
            </a:lnRef>
            <a:fillRef idx="0">
              <a:schemeClr val="accent1"/>
            </a:fillRef>
            <a:effectRef idx="0">
              <a:schemeClr val="accent1"/>
            </a:effectRef>
            <a:fontRef idx="minor">
              <a:schemeClr val="tx1"/>
            </a:fontRef>
          </p:style>
        </p:cxnSp>
      </p:grpSp>
      <p:grpSp>
        <p:nvGrpSpPr>
          <p:cNvPr id="15368" name="Group 45"/>
          <p:cNvGrpSpPr>
            <a:grpSpLocks/>
          </p:cNvGrpSpPr>
          <p:nvPr/>
        </p:nvGrpSpPr>
        <p:grpSpPr bwMode="auto">
          <a:xfrm>
            <a:off x="3124200" y="838200"/>
            <a:ext cx="2667000" cy="1295400"/>
            <a:chOff x="3124200" y="838200"/>
            <a:chExt cx="2667000" cy="1295402"/>
          </a:xfrm>
        </p:grpSpPr>
        <p:sp>
          <p:nvSpPr>
            <p:cNvPr id="5" name="Rectangle 30"/>
            <p:cNvSpPr>
              <a:spLocks noChangeArrowheads="1"/>
            </p:cNvSpPr>
            <p:nvPr/>
          </p:nvSpPr>
          <p:spPr bwMode="auto">
            <a:xfrm>
              <a:off x="3124200" y="838200"/>
              <a:ext cx="2667000" cy="877889"/>
            </a:xfrm>
            <a:prstGeom prst="rect">
              <a:avLst/>
            </a:prstGeom>
            <a:noFill/>
            <a:ln w="9525">
              <a:noFill/>
              <a:miter lim="800000"/>
              <a:headEnd/>
              <a:tailEnd/>
            </a:ln>
          </p:spPr>
          <p:txBody>
            <a:bodyPr anchor="ctr">
              <a:spAutoFit/>
            </a:bodyPr>
            <a:lstStyle/>
            <a:p>
              <a:pPr algn="ctr" eaLnBrk="0" hangingPunct="0">
                <a:spcBef>
                  <a:spcPts val="600"/>
                </a:spcBef>
                <a:buClr>
                  <a:srgbClr val="018749"/>
                </a:buClr>
                <a:buFont typeface="Webdings" pitchFamily="18" charset="2"/>
                <a:buNone/>
                <a:defRPr/>
              </a:pPr>
              <a:r>
                <a:rPr lang="en-US" dirty="0">
                  <a:solidFill>
                    <a:srgbClr val="69B3E5"/>
                  </a:solidFill>
                  <a:latin typeface="Century Gothic" pitchFamily="34" charset="0"/>
                  <a:cs typeface="+mn-cs"/>
                </a:rPr>
                <a:t> </a:t>
              </a:r>
              <a:r>
                <a:rPr lang="en-US" b="1" dirty="0">
                  <a:solidFill>
                    <a:srgbClr val="FF790A"/>
                  </a:solidFill>
                  <a:latin typeface="+mj-lt"/>
                  <a:cs typeface="+mn-cs"/>
                </a:rPr>
                <a:t>Keynote</a:t>
              </a:r>
            </a:p>
            <a:p>
              <a:pPr eaLnBrk="0" hangingPunct="0">
                <a:spcBef>
                  <a:spcPts val="300"/>
                </a:spcBef>
                <a:buClr>
                  <a:srgbClr val="018749"/>
                </a:buClr>
                <a:buFont typeface="Arial" pitchFamily="34" charset="0"/>
                <a:buChar char="•"/>
                <a:defRPr/>
              </a:pPr>
              <a:r>
                <a:rPr lang="en-US" sz="1400" dirty="0">
                  <a:latin typeface="+mj-lt"/>
                  <a:cs typeface="+mn-cs"/>
                </a:rPr>
                <a:t> Builds motivation for change</a:t>
              </a:r>
            </a:p>
            <a:p>
              <a:pPr eaLnBrk="0" hangingPunct="0">
                <a:spcBef>
                  <a:spcPts val="300"/>
                </a:spcBef>
                <a:buClr>
                  <a:srgbClr val="018749"/>
                </a:buClr>
                <a:buFont typeface="Arial" pitchFamily="34" charset="0"/>
                <a:buChar char="•"/>
                <a:defRPr/>
              </a:pPr>
              <a:r>
                <a:rPr lang="en-US" sz="1400" dirty="0">
                  <a:latin typeface="+mj-lt"/>
                  <a:cs typeface="+mn-cs"/>
                </a:rPr>
                <a:t> Challenges current mindsets</a:t>
              </a:r>
            </a:p>
          </p:txBody>
        </p:sp>
        <p:cxnSp>
          <p:nvCxnSpPr>
            <p:cNvPr id="32" name="Straight Arrow Connector 31"/>
            <p:cNvCxnSpPr/>
            <p:nvPr/>
          </p:nvCxnSpPr>
          <p:spPr>
            <a:xfrm rot="16200000" flipH="1">
              <a:off x="4210844" y="1924846"/>
              <a:ext cx="417513" cy="0"/>
            </a:xfrm>
            <a:prstGeom prst="straightConnector1">
              <a:avLst/>
            </a:prstGeom>
            <a:ln w="25400">
              <a:solidFill>
                <a:srgbClr val="FF790A"/>
              </a:solidFill>
              <a:tailEnd type="arrow"/>
            </a:ln>
          </p:spPr>
          <p:style>
            <a:lnRef idx="1">
              <a:schemeClr val="accent1"/>
            </a:lnRef>
            <a:fillRef idx="0">
              <a:schemeClr val="accent1"/>
            </a:fillRef>
            <a:effectRef idx="0">
              <a:schemeClr val="accent1"/>
            </a:effectRef>
            <a:fontRef idx="minor">
              <a:schemeClr val="tx1"/>
            </a:fontRef>
          </p:style>
        </p:cxnSp>
      </p:grpSp>
      <p:grpSp>
        <p:nvGrpSpPr>
          <p:cNvPr id="15369" name="Group 47"/>
          <p:cNvGrpSpPr>
            <a:grpSpLocks/>
          </p:cNvGrpSpPr>
          <p:nvPr/>
        </p:nvGrpSpPr>
        <p:grpSpPr bwMode="auto">
          <a:xfrm>
            <a:off x="5638800" y="3201988"/>
            <a:ext cx="2819400" cy="1385887"/>
            <a:chOff x="5638800" y="3202245"/>
            <a:chExt cx="2819400" cy="1384995"/>
          </a:xfrm>
        </p:grpSpPr>
        <p:sp>
          <p:nvSpPr>
            <p:cNvPr id="14" name="Rectangle 29"/>
            <p:cNvSpPr>
              <a:spLocks noChangeArrowheads="1"/>
            </p:cNvSpPr>
            <p:nvPr/>
          </p:nvSpPr>
          <p:spPr bwMode="auto">
            <a:xfrm>
              <a:off x="6073775" y="3202245"/>
              <a:ext cx="2384425" cy="1384995"/>
            </a:xfrm>
            <a:prstGeom prst="rect">
              <a:avLst/>
            </a:prstGeom>
            <a:noFill/>
            <a:ln w="9525">
              <a:noFill/>
              <a:miter lim="800000"/>
              <a:headEnd/>
              <a:tailEnd/>
            </a:ln>
          </p:spPr>
          <p:txBody>
            <a:bodyPr>
              <a:spAutoFit/>
            </a:bodyPr>
            <a:lstStyle/>
            <a:p>
              <a:pPr algn="ctr" eaLnBrk="0" hangingPunct="0">
                <a:spcBef>
                  <a:spcPts val="600"/>
                </a:spcBef>
                <a:buClr>
                  <a:srgbClr val="018749"/>
                </a:buClr>
                <a:buFont typeface="Webdings" pitchFamily="18" charset="2"/>
                <a:buNone/>
                <a:defRPr/>
              </a:pPr>
              <a:r>
                <a:rPr lang="en-US" b="1" dirty="0">
                  <a:solidFill>
                    <a:srgbClr val="FF790A"/>
                  </a:solidFill>
                  <a:latin typeface="+mj-lt"/>
                  <a:cs typeface="+mn-cs"/>
                </a:rPr>
                <a:t>Consulting</a:t>
              </a:r>
            </a:p>
            <a:p>
              <a:pPr eaLnBrk="0" hangingPunct="0">
                <a:spcBef>
                  <a:spcPts val="300"/>
                </a:spcBef>
                <a:buClr>
                  <a:srgbClr val="018749"/>
                </a:buClr>
                <a:buFontTx/>
                <a:buChar char="•"/>
                <a:defRPr/>
              </a:pPr>
              <a:r>
                <a:rPr lang="en-US" sz="1400" dirty="0">
                  <a:latin typeface="+mj-lt"/>
                  <a:cs typeface="+mn-cs"/>
                </a:rPr>
                <a:t> Establish readiness</a:t>
              </a:r>
            </a:p>
            <a:p>
              <a:pPr eaLnBrk="0" hangingPunct="0">
                <a:spcBef>
                  <a:spcPts val="300"/>
                </a:spcBef>
                <a:buClr>
                  <a:srgbClr val="018749"/>
                </a:buClr>
                <a:buFontTx/>
                <a:buChar char="•"/>
                <a:defRPr/>
              </a:pPr>
              <a:r>
                <a:rPr lang="en-US" sz="1400" dirty="0">
                  <a:latin typeface="+mj-lt"/>
                  <a:cs typeface="+mn-cs"/>
                </a:rPr>
                <a:t> Align with HR systems</a:t>
              </a:r>
            </a:p>
            <a:p>
              <a:pPr eaLnBrk="0" hangingPunct="0">
                <a:spcBef>
                  <a:spcPts val="300"/>
                </a:spcBef>
                <a:buClr>
                  <a:srgbClr val="018749"/>
                </a:buClr>
                <a:buFontTx/>
                <a:buChar char="•"/>
                <a:defRPr/>
              </a:pPr>
              <a:r>
                <a:rPr lang="en-US" sz="1400" dirty="0">
                  <a:latin typeface="+mj-lt"/>
                  <a:cs typeface="+mn-cs"/>
                </a:rPr>
                <a:t> Assess impact / utilization</a:t>
              </a:r>
            </a:p>
            <a:p>
              <a:pPr eaLnBrk="0" hangingPunct="0">
                <a:spcBef>
                  <a:spcPts val="300"/>
                </a:spcBef>
                <a:buClr>
                  <a:srgbClr val="018749"/>
                </a:buClr>
                <a:buFontTx/>
                <a:buChar char="•"/>
                <a:defRPr/>
              </a:pPr>
              <a:r>
                <a:rPr lang="en-US" sz="1400" dirty="0">
                  <a:latin typeface="+mj-lt"/>
                  <a:cs typeface="+mn-cs"/>
                </a:rPr>
                <a:t> Continual adaptation</a:t>
              </a:r>
            </a:p>
          </p:txBody>
        </p:sp>
        <p:cxnSp>
          <p:nvCxnSpPr>
            <p:cNvPr id="39" name="Straight Arrow Connector 38"/>
            <p:cNvCxnSpPr/>
            <p:nvPr/>
          </p:nvCxnSpPr>
          <p:spPr>
            <a:xfrm rot="10800000">
              <a:off x="5638800" y="3276809"/>
              <a:ext cx="838200" cy="76151"/>
            </a:xfrm>
            <a:prstGeom prst="straightConnector1">
              <a:avLst/>
            </a:prstGeom>
            <a:ln w="25400">
              <a:solidFill>
                <a:srgbClr val="FF790A"/>
              </a:solidFill>
              <a:tailEnd type="arrow"/>
            </a:ln>
          </p:spPr>
          <p:style>
            <a:lnRef idx="1">
              <a:schemeClr val="accent1"/>
            </a:lnRef>
            <a:fillRef idx="0">
              <a:schemeClr val="accent1"/>
            </a:fillRef>
            <a:effectRef idx="0">
              <a:schemeClr val="accent1"/>
            </a:effectRef>
            <a:fontRef idx="minor">
              <a:schemeClr val="tx1"/>
            </a:fontRef>
          </p:style>
        </p:cxnSp>
      </p:grpSp>
      <p:grpSp>
        <p:nvGrpSpPr>
          <p:cNvPr id="15370" name="Group 46"/>
          <p:cNvGrpSpPr>
            <a:grpSpLocks/>
          </p:cNvGrpSpPr>
          <p:nvPr/>
        </p:nvGrpSpPr>
        <p:grpSpPr bwMode="auto">
          <a:xfrm>
            <a:off x="5410200" y="1373188"/>
            <a:ext cx="2667000" cy="1639887"/>
            <a:chOff x="5410200" y="1373445"/>
            <a:chExt cx="2667000" cy="1638910"/>
          </a:xfrm>
        </p:grpSpPr>
        <p:sp>
          <p:nvSpPr>
            <p:cNvPr id="13315" name="Rectangle 29"/>
            <p:cNvSpPr>
              <a:spLocks noChangeArrowheads="1"/>
            </p:cNvSpPr>
            <p:nvPr/>
          </p:nvSpPr>
          <p:spPr bwMode="auto">
            <a:xfrm>
              <a:off x="6149975" y="1373445"/>
              <a:ext cx="1927225" cy="1638910"/>
            </a:xfrm>
            <a:prstGeom prst="rect">
              <a:avLst/>
            </a:prstGeom>
            <a:noFill/>
            <a:ln w="9525">
              <a:noFill/>
              <a:miter lim="800000"/>
              <a:headEnd/>
              <a:tailEnd/>
            </a:ln>
          </p:spPr>
          <p:txBody>
            <a:bodyPr>
              <a:spAutoFit/>
            </a:bodyPr>
            <a:lstStyle/>
            <a:p>
              <a:pPr algn="ctr" eaLnBrk="0" hangingPunct="0">
                <a:spcBef>
                  <a:spcPts val="600"/>
                </a:spcBef>
                <a:buClr>
                  <a:srgbClr val="018749"/>
                </a:buClr>
                <a:buFont typeface="Webdings" pitchFamily="18" charset="2"/>
                <a:buNone/>
                <a:defRPr/>
              </a:pPr>
              <a:r>
                <a:rPr lang="en-US" b="1" dirty="0">
                  <a:solidFill>
                    <a:srgbClr val="FF790A"/>
                  </a:solidFill>
                  <a:latin typeface="+mj-lt"/>
                  <a:cs typeface="+mn-cs"/>
                </a:rPr>
                <a:t>Workshops</a:t>
              </a:r>
            </a:p>
            <a:p>
              <a:pPr eaLnBrk="0" hangingPunct="0">
                <a:spcBef>
                  <a:spcPts val="300"/>
                </a:spcBef>
                <a:buClr>
                  <a:srgbClr val="018749"/>
                </a:buClr>
                <a:buFontTx/>
                <a:buChar char="•"/>
                <a:defRPr/>
              </a:pPr>
              <a:r>
                <a:rPr lang="en-US" sz="1400" dirty="0">
                  <a:latin typeface="+mj-lt"/>
                  <a:cs typeface="+mn-cs"/>
                </a:rPr>
                <a:t> Certified instructors</a:t>
              </a:r>
            </a:p>
            <a:p>
              <a:pPr eaLnBrk="0" hangingPunct="0">
                <a:spcBef>
                  <a:spcPts val="300"/>
                </a:spcBef>
                <a:buClr>
                  <a:srgbClr val="018749"/>
                </a:buClr>
                <a:buFontTx/>
                <a:buChar char="•"/>
                <a:defRPr/>
              </a:pPr>
              <a:r>
                <a:rPr lang="en-US" sz="1400" dirty="0">
                  <a:latin typeface="+mj-lt"/>
                  <a:cs typeface="+mn-cs"/>
                </a:rPr>
                <a:t> Support real action</a:t>
              </a:r>
            </a:p>
            <a:p>
              <a:pPr eaLnBrk="0" hangingPunct="0">
                <a:spcBef>
                  <a:spcPts val="300"/>
                </a:spcBef>
                <a:buClr>
                  <a:srgbClr val="018749"/>
                </a:buClr>
                <a:buFontTx/>
                <a:buChar char="•"/>
                <a:defRPr/>
              </a:pPr>
              <a:r>
                <a:rPr lang="en-US" sz="1400" dirty="0">
                  <a:latin typeface="+mj-lt"/>
                  <a:cs typeface="+mn-cs"/>
                </a:rPr>
                <a:t> Highly interactive</a:t>
              </a:r>
            </a:p>
            <a:p>
              <a:pPr eaLnBrk="0" hangingPunct="0">
                <a:spcBef>
                  <a:spcPts val="300"/>
                </a:spcBef>
                <a:buClr>
                  <a:srgbClr val="018749"/>
                </a:buClr>
                <a:buFontTx/>
                <a:buChar char="•"/>
                <a:defRPr/>
              </a:pPr>
              <a:r>
                <a:rPr lang="en-US" sz="1400" dirty="0">
                  <a:latin typeface="+mj-lt"/>
                  <a:cs typeface="+mn-cs"/>
                </a:rPr>
                <a:t> Train-the-trainer</a:t>
              </a:r>
            </a:p>
            <a:p>
              <a:pPr eaLnBrk="0" hangingPunct="0">
                <a:spcBef>
                  <a:spcPts val="300"/>
                </a:spcBef>
                <a:buClr>
                  <a:srgbClr val="018749"/>
                </a:buClr>
                <a:buFontTx/>
                <a:buChar char="•"/>
                <a:defRPr/>
              </a:pPr>
              <a:r>
                <a:rPr lang="en-US" sz="1400" dirty="0">
                  <a:latin typeface="+mj-lt"/>
                  <a:cs typeface="+mn-cs"/>
                </a:rPr>
                <a:t> Principles and tools</a:t>
              </a:r>
            </a:p>
          </p:txBody>
        </p:sp>
        <p:cxnSp>
          <p:nvCxnSpPr>
            <p:cNvPr id="43" name="Straight Arrow Connector 42"/>
            <p:cNvCxnSpPr/>
            <p:nvPr/>
          </p:nvCxnSpPr>
          <p:spPr>
            <a:xfrm rot="5400000">
              <a:off x="5410450" y="1600072"/>
              <a:ext cx="837701" cy="838200"/>
            </a:xfrm>
            <a:prstGeom prst="straightConnector1">
              <a:avLst/>
            </a:prstGeom>
            <a:ln w="25400">
              <a:solidFill>
                <a:srgbClr val="FF790A"/>
              </a:solidFill>
              <a:tailEnd type="arrow"/>
            </a:ln>
          </p:spPr>
          <p:style>
            <a:lnRef idx="1">
              <a:schemeClr val="accent1"/>
            </a:lnRef>
            <a:fillRef idx="0">
              <a:schemeClr val="accent1"/>
            </a:fillRef>
            <a:effectRef idx="0">
              <a:schemeClr val="accent1"/>
            </a:effectRef>
            <a:fontRef idx="minor">
              <a:schemeClr val="tx1"/>
            </a:fontRef>
          </p:style>
        </p:cxnSp>
      </p:grpSp>
      <p:pic>
        <p:nvPicPr>
          <p:cNvPr id="15371" name="Picture 7" descr="begin_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4088" y="92075"/>
            <a:ext cx="442912"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2"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800">
                <a:hlinkClick r:id="rId5"/>
              </a:rPr>
              <a:t>www.totalleadership.org</a:t>
            </a:r>
            <a:endParaRPr lang="en-US" sz="800"/>
          </a:p>
        </p:txBody>
      </p:sp>
    </p:spTree>
    <p:extLst>
      <p:ext uri="{BB962C8B-B14F-4D97-AF65-F5344CB8AC3E}">
        <p14:creationId xmlns:p14="http://schemas.microsoft.com/office/powerpoint/2010/main" xmlns="" val="3390871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 Total Leadership. All rights reserved.</a:t>
            </a:r>
          </a:p>
        </p:txBody>
      </p:sp>
      <p:sp>
        <p:nvSpPr>
          <p:cNvPr id="21507" name="Rectangle 2"/>
          <p:cNvSpPr>
            <a:spLocks noGrp="1" noChangeArrowheads="1"/>
          </p:cNvSpPr>
          <p:nvPr>
            <p:ph type="title"/>
          </p:nvPr>
        </p:nvSpPr>
        <p:spPr>
          <a:xfrm>
            <a:off x="474663" y="152400"/>
            <a:ext cx="8440737" cy="457200"/>
          </a:xfrm>
        </p:spPr>
        <p:txBody>
          <a:bodyPr/>
          <a:lstStyle/>
          <a:p>
            <a:pPr algn="l" eaLnBrk="1" hangingPunct="1"/>
            <a:r>
              <a:rPr lang="en-GB" sz="2200" b="1" smtClean="0"/>
              <a:t>Be real: act with authenticity by clarifying what’s important</a:t>
            </a:r>
            <a:endParaRPr lang="en-US" sz="2200" b="1" smtClean="0"/>
          </a:p>
        </p:txBody>
      </p:sp>
      <p:sp>
        <p:nvSpPr>
          <p:cNvPr id="21508" name="Rectangle 3"/>
          <p:cNvSpPr>
            <a:spLocks noGrp="1" noChangeArrowheads="1"/>
          </p:cNvSpPr>
          <p:nvPr>
            <p:ph type="body" idx="1"/>
          </p:nvPr>
        </p:nvSpPr>
        <p:spPr>
          <a:xfrm>
            <a:off x="235744" y="1412874"/>
            <a:ext cx="8789987" cy="3954462"/>
          </a:xfrm>
        </p:spPr>
        <p:txBody>
          <a:bodyPr lIns="365760"/>
          <a:lstStyle/>
          <a:p>
            <a:pPr eaLnBrk="1" hangingPunct="1">
              <a:lnSpc>
                <a:spcPct val="150000"/>
              </a:lnSpc>
            </a:pPr>
            <a:r>
              <a:rPr lang="en-GB" sz="1800" dirty="0" smtClean="0"/>
              <a:t>define and articulate a vision that embraces diverse values and lifestyles</a:t>
            </a:r>
          </a:p>
          <a:p>
            <a:pPr eaLnBrk="1" hangingPunct="1">
              <a:lnSpc>
                <a:spcPct val="150000"/>
              </a:lnSpc>
            </a:pPr>
            <a:r>
              <a:rPr lang="en-GB" sz="1800" dirty="0" smtClean="0"/>
              <a:t>fit their actions with personal values and with core values of their business</a:t>
            </a:r>
          </a:p>
          <a:p>
            <a:pPr eaLnBrk="1" hangingPunct="1">
              <a:lnSpc>
                <a:spcPct val="150000"/>
              </a:lnSpc>
            </a:pPr>
            <a:r>
              <a:rPr lang="en-GB" sz="1800" dirty="0" smtClean="0"/>
              <a:t>know their priorities and strengths via continual observation and reflection</a:t>
            </a:r>
          </a:p>
          <a:p>
            <a:pPr eaLnBrk="1" hangingPunct="1">
              <a:lnSpc>
                <a:spcPct val="150000"/>
              </a:lnSpc>
            </a:pPr>
            <a:r>
              <a:rPr lang="en-GB" sz="1800" dirty="0" smtClean="0"/>
              <a:t>strive to increase commitment to shared goals through genuine dialogue</a:t>
            </a:r>
          </a:p>
          <a:p>
            <a:pPr eaLnBrk="1" hangingPunct="1">
              <a:lnSpc>
                <a:spcPct val="150000"/>
              </a:lnSpc>
            </a:pPr>
            <a:r>
              <a:rPr lang="en-GB" sz="1800" dirty="0" smtClean="0"/>
              <a:t>tell their story to the people about whom they care most, in all parts of life</a:t>
            </a:r>
          </a:p>
          <a:p>
            <a:pPr eaLnBrk="1" hangingPunct="1">
              <a:lnSpc>
                <a:spcPct val="150000"/>
              </a:lnSpc>
            </a:pPr>
            <a:r>
              <a:rPr lang="en-GB" sz="1800" dirty="0" smtClean="0"/>
              <a:t>hold themselves and others accountable for pursuing valued goals  </a:t>
            </a:r>
          </a:p>
          <a:p>
            <a:pPr eaLnBrk="1" hangingPunct="1">
              <a:buFontTx/>
              <a:buNone/>
            </a:pPr>
            <a:endParaRPr lang="en-GB" sz="1800" dirty="0" smtClean="0"/>
          </a:p>
          <a:p>
            <a:pPr eaLnBrk="1" hangingPunct="1">
              <a:buFontTx/>
              <a:buNone/>
            </a:pPr>
            <a:r>
              <a:rPr lang="en-GB" sz="1800" dirty="0" smtClean="0"/>
              <a:t>	</a:t>
            </a:r>
            <a:endParaRPr lang="en-US" sz="1800" dirty="0" smtClean="0"/>
          </a:p>
        </p:txBody>
      </p:sp>
      <p:sp>
        <p:nvSpPr>
          <p:cNvPr id="2150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A7256A-02B8-41DD-90B4-86DAA4F23D98}" type="slidenum">
              <a:rPr lang="en-US" smtClean="0"/>
              <a:pPr eaLnBrk="1" hangingPunct="1"/>
              <a:t>9</a:t>
            </a:fld>
            <a:endParaRPr lang="en-US" smtClean="0"/>
          </a:p>
        </p:txBody>
      </p:sp>
      <p:pic>
        <p:nvPicPr>
          <p:cNvPr id="21510" name="Picture 8" descr="Be_real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64563" y="76200"/>
            <a:ext cx="460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Rectangle 5"/>
          <p:cNvSpPr txBox="1">
            <a:spLocks noChangeArrowheads="1"/>
          </p:cNvSpPr>
          <p:nvPr/>
        </p:nvSpPr>
        <p:spPr bwMode="auto">
          <a:xfrm>
            <a:off x="3602038" y="6629400"/>
            <a:ext cx="1981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
                <a:hlinkClick r:id="rId4"/>
              </a:rPr>
              <a:t>www.totalleadership.org</a:t>
            </a:r>
            <a:endParaRPr lang="en-US" sz="800"/>
          </a:p>
        </p:txBody>
      </p:sp>
      <p:sp>
        <p:nvSpPr>
          <p:cNvPr id="2" name="Rectangle 1"/>
          <p:cNvSpPr/>
          <p:nvPr/>
        </p:nvSpPr>
        <p:spPr>
          <a:xfrm>
            <a:off x="497680" y="762000"/>
            <a:ext cx="2095445" cy="507831"/>
          </a:xfrm>
          <a:prstGeom prst="rect">
            <a:avLst/>
          </a:prstGeom>
        </p:spPr>
        <p:txBody>
          <a:bodyPr wrap="none">
            <a:spAutoFit/>
          </a:bodyPr>
          <a:lstStyle/>
          <a:p>
            <a:pPr eaLnBrk="1" hangingPunct="1">
              <a:lnSpc>
                <a:spcPct val="150000"/>
              </a:lnSpc>
              <a:buFontTx/>
              <a:buNone/>
            </a:pPr>
            <a:r>
              <a:rPr lang="en-GB" b="1" dirty="0"/>
              <a:t>Effective leaders: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005BBB"/>
      </a:dk1>
      <a:lt1>
        <a:srgbClr val="FFFFFF"/>
      </a:lt1>
      <a:dk2>
        <a:srgbClr val="1C0E52"/>
      </a:dk2>
      <a:lt2>
        <a:srgbClr val="BCBDBC"/>
      </a:lt2>
      <a:accent1>
        <a:srgbClr val="005BBB"/>
      </a:accent1>
      <a:accent2>
        <a:srgbClr val="FF7900"/>
      </a:accent2>
      <a:accent3>
        <a:srgbClr val="FFFFFF"/>
      </a:accent3>
      <a:accent4>
        <a:srgbClr val="004C9F"/>
      </a:accent4>
      <a:accent5>
        <a:srgbClr val="AAB5DA"/>
      </a:accent5>
      <a:accent6>
        <a:srgbClr val="E76D00"/>
      </a:accent6>
      <a:hlink>
        <a:srgbClr val="AEA400"/>
      </a:hlink>
      <a:folHlink>
        <a:srgbClr val="AEA4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C0E52"/>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616365"/>
        </a:dk1>
        <a:lt1>
          <a:srgbClr val="FFFFFF"/>
        </a:lt1>
        <a:dk2>
          <a:srgbClr val="1C0E52"/>
        </a:dk2>
        <a:lt2>
          <a:srgbClr val="BCBDBC"/>
        </a:lt2>
        <a:accent1>
          <a:srgbClr val="005BBB"/>
        </a:accent1>
        <a:accent2>
          <a:srgbClr val="FF7900"/>
        </a:accent2>
        <a:accent3>
          <a:srgbClr val="FFFFFF"/>
        </a:accent3>
        <a:accent4>
          <a:srgbClr val="525355"/>
        </a:accent4>
        <a:accent5>
          <a:srgbClr val="AAB5DA"/>
        </a:accent5>
        <a:accent6>
          <a:srgbClr val="E76D00"/>
        </a:accent6>
        <a:hlink>
          <a:srgbClr val="AEA400"/>
        </a:hlink>
        <a:folHlink>
          <a:srgbClr val="AEA400"/>
        </a:folHlink>
      </a:clrScheme>
      <a:clrMap bg1="lt1" tx1="dk1" bg2="lt2" tx2="dk2" accent1="accent1" accent2="accent2" accent3="accent3" accent4="accent4" accent5="accent5" accent6="accent6" hlink="hlink" folHlink="folHlink"/>
    </a:extraClrScheme>
    <a:extraClrScheme>
      <a:clrScheme name="Default Design 15">
        <a:dk1>
          <a:srgbClr val="005BBB"/>
        </a:dk1>
        <a:lt1>
          <a:srgbClr val="FFFFFF"/>
        </a:lt1>
        <a:dk2>
          <a:srgbClr val="1C0E52"/>
        </a:dk2>
        <a:lt2>
          <a:srgbClr val="BCBDBC"/>
        </a:lt2>
        <a:accent1>
          <a:srgbClr val="005BBB"/>
        </a:accent1>
        <a:accent2>
          <a:srgbClr val="FF7900"/>
        </a:accent2>
        <a:accent3>
          <a:srgbClr val="FFFFFF"/>
        </a:accent3>
        <a:accent4>
          <a:srgbClr val="004C9F"/>
        </a:accent4>
        <a:accent5>
          <a:srgbClr val="AAB5DA"/>
        </a:accent5>
        <a:accent6>
          <a:srgbClr val="E76D00"/>
        </a:accent6>
        <a:hlink>
          <a:srgbClr val="AEA400"/>
        </a:hlink>
        <a:folHlink>
          <a:srgbClr val="AEA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2381</TotalTime>
  <Words>1011</Words>
  <Application>Microsoft Office PowerPoint</Application>
  <PresentationFormat>On-screen Show (4:3)</PresentationFormat>
  <Paragraphs>277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Slide 3</vt:lpstr>
      <vt:lpstr>Slide 4</vt:lpstr>
      <vt:lpstr>Mutual gains for performance + satisfaction in all domains</vt:lpstr>
      <vt:lpstr>Measurable, sustainable behavior change that drives business results and personal growth </vt:lpstr>
      <vt:lpstr>Results: improved leadership skills</vt:lpstr>
      <vt:lpstr>Slide 8</vt:lpstr>
      <vt:lpstr>Be real: act with authenticity by clarifying what’s important</vt:lpstr>
      <vt:lpstr>Be real: act with authenticity by clarifying what’s important </vt:lpstr>
      <vt:lpstr>Be whole: act with integrity by respecting all your people</vt:lpstr>
      <vt:lpstr>Slide 12</vt:lpstr>
      <vt:lpstr>Slide 13</vt:lpstr>
      <vt:lpstr>Total Leadership experiments for producing four-way wins</vt:lpstr>
      <vt:lpstr>Slide 15</vt:lpstr>
      <vt:lpstr>Total Leadership experiments for producing four-way wins</vt:lpstr>
      <vt:lpstr>How will your experiments result in your being a better leader and having a richer life?</vt:lpstr>
      <vt:lpstr>Be a better leader, have a richer life</vt:lpstr>
    </vt:vector>
  </TitlesOfParts>
  <Company>Management/Wharton/UPenn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 slides</dc:title>
  <dc:creator>fried44</dc:creator>
  <cp:lastModifiedBy>Hallie Friedman</cp:lastModifiedBy>
  <cp:revision>208</cp:revision>
  <cp:lastPrinted>2012-02-12T16:16:16Z</cp:lastPrinted>
  <dcterms:created xsi:type="dcterms:W3CDTF">2007-12-26T17:57:32Z</dcterms:created>
  <dcterms:modified xsi:type="dcterms:W3CDTF">2012-02-21T19:26:04Z</dcterms:modified>
</cp:coreProperties>
</file>